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8"/>
  </p:notesMasterIdLst>
  <p:handoutMasterIdLst>
    <p:handoutMasterId r:id="rId52"/>
  </p:handoutMasterIdLst>
  <p:sldIdLst>
    <p:sldId id="256" r:id="rId4"/>
    <p:sldId id="751" r:id="rId5"/>
    <p:sldId id="844" r:id="rId6"/>
    <p:sldId id="279" r:id="rId7"/>
    <p:sldId id="759" r:id="rId9"/>
    <p:sldId id="760" r:id="rId10"/>
    <p:sldId id="781" r:id="rId11"/>
    <p:sldId id="896" r:id="rId12"/>
    <p:sldId id="897" r:id="rId13"/>
    <p:sldId id="898" r:id="rId14"/>
    <p:sldId id="829" r:id="rId15"/>
    <p:sldId id="899" r:id="rId16"/>
    <p:sldId id="900" r:id="rId17"/>
    <p:sldId id="901" r:id="rId18"/>
    <p:sldId id="845" r:id="rId19"/>
    <p:sldId id="902" r:id="rId20"/>
    <p:sldId id="903" r:id="rId21"/>
    <p:sldId id="904" r:id="rId22"/>
    <p:sldId id="905" r:id="rId23"/>
    <p:sldId id="906" r:id="rId24"/>
    <p:sldId id="907" r:id="rId25"/>
    <p:sldId id="908" r:id="rId26"/>
    <p:sldId id="909" r:id="rId27"/>
    <p:sldId id="910" r:id="rId28"/>
    <p:sldId id="911" r:id="rId29"/>
    <p:sldId id="912" r:id="rId30"/>
    <p:sldId id="913" r:id="rId31"/>
    <p:sldId id="914" r:id="rId32"/>
    <p:sldId id="915" r:id="rId33"/>
    <p:sldId id="916" r:id="rId34"/>
    <p:sldId id="917" r:id="rId35"/>
    <p:sldId id="918" r:id="rId36"/>
    <p:sldId id="920" r:id="rId37"/>
    <p:sldId id="921" r:id="rId38"/>
    <p:sldId id="922" r:id="rId39"/>
    <p:sldId id="923" r:id="rId40"/>
    <p:sldId id="924" r:id="rId41"/>
    <p:sldId id="925" r:id="rId42"/>
    <p:sldId id="926" r:id="rId43"/>
    <p:sldId id="927" r:id="rId44"/>
    <p:sldId id="865" r:id="rId45"/>
    <p:sldId id="928" r:id="rId46"/>
    <p:sldId id="929" r:id="rId47"/>
    <p:sldId id="930" r:id="rId48"/>
    <p:sldId id="931" r:id="rId49"/>
    <p:sldId id="932" r:id="rId50"/>
    <p:sldId id="270" r:id="rId51"/>
  </p:sldIdLst>
  <p:sldSz cx="12192000" cy="6858000"/>
  <p:notesSz cx="7103745" cy="10234295"/>
  <p:embeddedFontLst>
    <p:embeddedFont>
      <p:font typeface="黑体" panose="02010609060101010101" charset="-122"/>
      <p:regular r:id="rId57"/>
    </p:embeddedFont>
    <p:embeddedFont>
      <p:font typeface="微软雅黑" panose="020B0503020204020204" charset="-122"/>
      <p:regular r:id="rId58"/>
    </p:embeddedFont>
    <p:embeddedFont>
      <p:font typeface="华文细黑" panose="02010600040101010101" charset="-122"/>
      <p:regular r:id="rId5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F3B96D"/>
    <a:srgbClr val="DAE3F3"/>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225"/>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9" Type="http://schemas.openxmlformats.org/officeDocument/2006/relationships/font" Target="fonts/font3.fntdata"/><Relationship Id="rId58" Type="http://schemas.openxmlformats.org/officeDocument/2006/relationships/font" Target="fonts/font2.fntdata"/><Relationship Id="rId57" Type="http://schemas.openxmlformats.org/officeDocument/2006/relationships/font" Target="fonts/font1.fntdata"/><Relationship Id="rId56" Type="http://schemas.openxmlformats.org/officeDocument/2006/relationships/commentAuthors" Target="commentAuthors.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1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4.png"/><Relationship Id="rId2" Type="http://schemas.openxmlformats.org/officeDocument/2006/relationships/tags" Target="../tags/tag14.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4.png"/><Relationship Id="rId2" Type="http://schemas.openxmlformats.org/officeDocument/2006/relationships/tags" Target="../tags/tag16.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5.png"/><Relationship Id="rId2" Type="http://schemas.openxmlformats.org/officeDocument/2006/relationships/tags" Target="../tags/tag18.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9" Type="http://schemas.openxmlformats.org/officeDocument/2006/relationships/slideLayout" Target="../slideLayouts/slideLayout14.xml"/><Relationship Id="rId48" Type="http://schemas.openxmlformats.org/officeDocument/2006/relationships/tags" Target="../tags/tag66.xml"/><Relationship Id="rId47" Type="http://schemas.openxmlformats.org/officeDocument/2006/relationships/tags" Target="../tags/tag65.xml"/><Relationship Id="rId46" Type="http://schemas.openxmlformats.org/officeDocument/2006/relationships/tags" Target="../tags/tag64.xml"/><Relationship Id="rId45" Type="http://schemas.openxmlformats.org/officeDocument/2006/relationships/tags" Target="../tags/tag63.xml"/><Relationship Id="rId44" Type="http://schemas.openxmlformats.org/officeDocument/2006/relationships/tags" Target="../tags/tag62.xml"/><Relationship Id="rId43" Type="http://schemas.openxmlformats.org/officeDocument/2006/relationships/tags" Target="../tags/tag61.xml"/><Relationship Id="rId42" Type="http://schemas.openxmlformats.org/officeDocument/2006/relationships/tags" Target="../tags/tag60.xml"/><Relationship Id="rId41" Type="http://schemas.openxmlformats.org/officeDocument/2006/relationships/tags" Target="../tags/tag59.xml"/><Relationship Id="rId40" Type="http://schemas.openxmlformats.org/officeDocument/2006/relationships/tags" Target="../tags/tag58.xml"/><Relationship Id="rId4" Type="http://schemas.openxmlformats.org/officeDocument/2006/relationships/tags" Target="../tags/tag22.xml"/><Relationship Id="rId39" Type="http://schemas.openxmlformats.org/officeDocument/2006/relationships/tags" Target="../tags/tag57.xml"/><Relationship Id="rId38" Type="http://schemas.openxmlformats.org/officeDocument/2006/relationships/tags" Target="../tags/tag56.xml"/><Relationship Id="rId37" Type="http://schemas.openxmlformats.org/officeDocument/2006/relationships/tags" Target="../tags/tag55.xml"/><Relationship Id="rId36" Type="http://schemas.openxmlformats.org/officeDocument/2006/relationships/tags" Target="../tags/tag54.xml"/><Relationship Id="rId35" Type="http://schemas.openxmlformats.org/officeDocument/2006/relationships/tags" Target="../tags/tag53.xml"/><Relationship Id="rId34" Type="http://schemas.openxmlformats.org/officeDocument/2006/relationships/tags" Target="../tags/tag52.xml"/><Relationship Id="rId33" Type="http://schemas.openxmlformats.org/officeDocument/2006/relationships/tags" Target="../tags/tag51.xml"/><Relationship Id="rId32" Type="http://schemas.openxmlformats.org/officeDocument/2006/relationships/tags" Target="../tags/tag50.xml"/><Relationship Id="rId31" Type="http://schemas.openxmlformats.org/officeDocument/2006/relationships/tags" Target="../tags/tag49.xml"/><Relationship Id="rId30" Type="http://schemas.openxmlformats.org/officeDocument/2006/relationships/tags" Target="../tags/tag48.xml"/><Relationship Id="rId3" Type="http://schemas.openxmlformats.org/officeDocument/2006/relationships/tags" Target="../tags/tag21.xml"/><Relationship Id="rId29" Type="http://schemas.openxmlformats.org/officeDocument/2006/relationships/tags" Target="../tags/tag47.xml"/><Relationship Id="rId28" Type="http://schemas.openxmlformats.org/officeDocument/2006/relationships/tags" Target="../tags/tag46.xml"/><Relationship Id="rId27" Type="http://schemas.openxmlformats.org/officeDocument/2006/relationships/tags" Target="../tags/tag45.xml"/><Relationship Id="rId26" Type="http://schemas.openxmlformats.org/officeDocument/2006/relationships/tags" Target="../tags/tag44.xml"/><Relationship Id="rId25" Type="http://schemas.openxmlformats.org/officeDocument/2006/relationships/tags" Target="../tags/tag43.xml"/><Relationship Id="rId24" Type="http://schemas.openxmlformats.org/officeDocument/2006/relationships/tags" Target="../tags/tag42.xml"/><Relationship Id="rId23" Type="http://schemas.openxmlformats.org/officeDocument/2006/relationships/tags" Target="../tags/tag41.xml"/><Relationship Id="rId22" Type="http://schemas.openxmlformats.org/officeDocument/2006/relationships/tags" Target="../tags/tag40.xml"/><Relationship Id="rId21" Type="http://schemas.openxmlformats.org/officeDocument/2006/relationships/tags" Target="../tags/tag39.xml"/><Relationship Id="rId20" Type="http://schemas.openxmlformats.org/officeDocument/2006/relationships/tags" Target="../tags/tag38.xml"/><Relationship Id="rId2" Type="http://schemas.openxmlformats.org/officeDocument/2006/relationships/tags" Target="../tags/tag20.xml"/><Relationship Id="rId19" Type="http://schemas.openxmlformats.org/officeDocument/2006/relationships/tags" Target="../tags/tag37.xml"/><Relationship Id="rId18" Type="http://schemas.openxmlformats.org/officeDocument/2006/relationships/tags" Target="../tags/tag36.xml"/><Relationship Id="rId17" Type="http://schemas.openxmlformats.org/officeDocument/2006/relationships/tags" Target="../tags/tag35.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8.xml"/><Relationship Id="rId1" Type="http://schemas.openxmlformats.org/officeDocument/2006/relationships/tags" Target="../tags/tag67.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tags" Target="../tags/tag70.xml"/><Relationship Id="rId1" Type="http://schemas.openxmlformats.org/officeDocument/2006/relationships/tags" Target="../tags/tag69.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2.xml"/><Relationship Id="rId1" Type="http://schemas.openxmlformats.org/officeDocument/2006/relationships/tags" Target="../tags/tag7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4.xml"/><Relationship Id="rId1" Type="http://schemas.openxmlformats.org/officeDocument/2006/relationships/tags" Target="../tags/tag73.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9.png"/><Relationship Id="rId2" Type="http://schemas.openxmlformats.org/officeDocument/2006/relationships/tags" Target="../tags/tag76.xml"/><Relationship Id="rId1" Type="http://schemas.openxmlformats.org/officeDocument/2006/relationships/tags" Target="../tags/tag7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8.xml"/><Relationship Id="rId1" Type="http://schemas.openxmlformats.org/officeDocument/2006/relationships/tags" Target="../tags/tag77.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0.png"/><Relationship Id="rId2" Type="http://schemas.openxmlformats.org/officeDocument/2006/relationships/tags" Target="../tags/tag80.xml"/><Relationship Id="rId1" Type="http://schemas.openxmlformats.org/officeDocument/2006/relationships/tags" Target="../tags/tag7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1.png"/><Relationship Id="rId2" Type="http://schemas.openxmlformats.org/officeDocument/2006/relationships/tags" Target="../tags/tag82.xml"/><Relationship Id="rId1" Type="http://schemas.openxmlformats.org/officeDocument/2006/relationships/tags" Target="../tags/tag8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84.xml"/><Relationship Id="rId1" Type="http://schemas.openxmlformats.org/officeDocument/2006/relationships/tags" Target="../tags/tag8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2.png"/><Relationship Id="rId2" Type="http://schemas.openxmlformats.org/officeDocument/2006/relationships/tags" Target="../tags/tag86.xml"/><Relationship Id="rId1" Type="http://schemas.openxmlformats.org/officeDocument/2006/relationships/tags" Target="../tags/tag85.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3.png"/><Relationship Id="rId2" Type="http://schemas.openxmlformats.org/officeDocument/2006/relationships/tags" Target="../tags/tag88.xml"/><Relationship Id="rId1" Type="http://schemas.openxmlformats.org/officeDocument/2006/relationships/tags" Target="../tags/tag8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0.xml"/><Relationship Id="rId1" Type="http://schemas.openxmlformats.org/officeDocument/2006/relationships/tags" Target="../tags/tag89.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4.png"/><Relationship Id="rId2" Type="http://schemas.openxmlformats.org/officeDocument/2006/relationships/tags" Target="../tags/tag92.xml"/><Relationship Id="rId1" Type="http://schemas.openxmlformats.org/officeDocument/2006/relationships/tags" Target="../tags/tag9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4.xml"/><Relationship Id="rId1" Type="http://schemas.openxmlformats.org/officeDocument/2006/relationships/tags" Target="../tags/tag9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5" Type="http://schemas.openxmlformats.org/officeDocument/2006/relationships/slideLayout" Target="../slideLayouts/slideLayout14.xml"/><Relationship Id="rId64" Type="http://schemas.openxmlformats.org/officeDocument/2006/relationships/tags" Target="../tags/tag158.xml"/><Relationship Id="rId63" Type="http://schemas.openxmlformats.org/officeDocument/2006/relationships/tags" Target="../tags/tag157.xml"/><Relationship Id="rId62" Type="http://schemas.openxmlformats.org/officeDocument/2006/relationships/tags" Target="../tags/tag156.xml"/><Relationship Id="rId61" Type="http://schemas.openxmlformats.org/officeDocument/2006/relationships/tags" Target="../tags/tag155.xml"/><Relationship Id="rId60" Type="http://schemas.openxmlformats.org/officeDocument/2006/relationships/tags" Target="../tags/tag154.xml"/><Relationship Id="rId6" Type="http://schemas.openxmlformats.org/officeDocument/2006/relationships/tags" Target="../tags/tag100.xml"/><Relationship Id="rId59" Type="http://schemas.openxmlformats.org/officeDocument/2006/relationships/tags" Target="../tags/tag153.xml"/><Relationship Id="rId58" Type="http://schemas.openxmlformats.org/officeDocument/2006/relationships/tags" Target="../tags/tag152.xml"/><Relationship Id="rId57" Type="http://schemas.openxmlformats.org/officeDocument/2006/relationships/tags" Target="../tags/tag151.xml"/><Relationship Id="rId56" Type="http://schemas.openxmlformats.org/officeDocument/2006/relationships/tags" Target="../tags/tag150.xml"/><Relationship Id="rId55" Type="http://schemas.openxmlformats.org/officeDocument/2006/relationships/tags" Target="../tags/tag149.xml"/><Relationship Id="rId54" Type="http://schemas.openxmlformats.org/officeDocument/2006/relationships/tags" Target="../tags/tag148.xml"/><Relationship Id="rId53" Type="http://schemas.openxmlformats.org/officeDocument/2006/relationships/tags" Target="../tags/tag147.xml"/><Relationship Id="rId52" Type="http://schemas.openxmlformats.org/officeDocument/2006/relationships/tags" Target="../tags/tag146.xml"/><Relationship Id="rId51" Type="http://schemas.openxmlformats.org/officeDocument/2006/relationships/tags" Target="../tags/tag145.xml"/><Relationship Id="rId50" Type="http://schemas.openxmlformats.org/officeDocument/2006/relationships/tags" Target="../tags/tag144.xml"/><Relationship Id="rId5" Type="http://schemas.openxmlformats.org/officeDocument/2006/relationships/tags" Target="../tags/tag99.xml"/><Relationship Id="rId49" Type="http://schemas.openxmlformats.org/officeDocument/2006/relationships/tags" Target="../tags/tag143.xml"/><Relationship Id="rId48" Type="http://schemas.openxmlformats.org/officeDocument/2006/relationships/tags" Target="../tags/tag142.xml"/><Relationship Id="rId47" Type="http://schemas.openxmlformats.org/officeDocument/2006/relationships/tags" Target="../tags/tag141.xml"/><Relationship Id="rId46" Type="http://schemas.openxmlformats.org/officeDocument/2006/relationships/tags" Target="../tags/tag140.xml"/><Relationship Id="rId45" Type="http://schemas.openxmlformats.org/officeDocument/2006/relationships/tags" Target="../tags/tag139.xml"/><Relationship Id="rId44" Type="http://schemas.openxmlformats.org/officeDocument/2006/relationships/tags" Target="../tags/tag138.xml"/><Relationship Id="rId43" Type="http://schemas.openxmlformats.org/officeDocument/2006/relationships/tags" Target="../tags/tag137.xml"/><Relationship Id="rId42" Type="http://schemas.openxmlformats.org/officeDocument/2006/relationships/tags" Target="../tags/tag136.xml"/><Relationship Id="rId41" Type="http://schemas.openxmlformats.org/officeDocument/2006/relationships/tags" Target="../tags/tag135.xml"/><Relationship Id="rId40" Type="http://schemas.openxmlformats.org/officeDocument/2006/relationships/tags" Target="../tags/tag134.xml"/><Relationship Id="rId4" Type="http://schemas.openxmlformats.org/officeDocument/2006/relationships/tags" Target="../tags/tag98.xml"/><Relationship Id="rId39" Type="http://schemas.openxmlformats.org/officeDocument/2006/relationships/tags" Target="../tags/tag133.xml"/><Relationship Id="rId38" Type="http://schemas.openxmlformats.org/officeDocument/2006/relationships/tags" Target="../tags/tag132.xml"/><Relationship Id="rId37" Type="http://schemas.openxmlformats.org/officeDocument/2006/relationships/tags" Target="../tags/tag131.xml"/><Relationship Id="rId36" Type="http://schemas.openxmlformats.org/officeDocument/2006/relationships/tags" Target="../tags/tag130.xml"/><Relationship Id="rId35" Type="http://schemas.openxmlformats.org/officeDocument/2006/relationships/tags" Target="../tags/tag129.xml"/><Relationship Id="rId34" Type="http://schemas.openxmlformats.org/officeDocument/2006/relationships/tags" Target="../tags/tag128.xml"/><Relationship Id="rId33" Type="http://schemas.openxmlformats.org/officeDocument/2006/relationships/tags" Target="../tags/tag127.xml"/><Relationship Id="rId32" Type="http://schemas.openxmlformats.org/officeDocument/2006/relationships/tags" Target="../tags/tag126.xml"/><Relationship Id="rId31" Type="http://schemas.openxmlformats.org/officeDocument/2006/relationships/tags" Target="../tags/tag125.xml"/><Relationship Id="rId30" Type="http://schemas.openxmlformats.org/officeDocument/2006/relationships/tags" Target="../tags/tag124.xml"/><Relationship Id="rId3" Type="http://schemas.openxmlformats.org/officeDocument/2006/relationships/tags" Target="../tags/tag97.xml"/><Relationship Id="rId29" Type="http://schemas.openxmlformats.org/officeDocument/2006/relationships/tags" Target="../tags/tag123.xml"/><Relationship Id="rId28" Type="http://schemas.openxmlformats.org/officeDocument/2006/relationships/tags" Target="../tags/tag122.xml"/><Relationship Id="rId27" Type="http://schemas.openxmlformats.org/officeDocument/2006/relationships/tags" Target="../tags/tag121.xml"/><Relationship Id="rId26" Type="http://schemas.openxmlformats.org/officeDocument/2006/relationships/tags" Target="../tags/tag120.xml"/><Relationship Id="rId25" Type="http://schemas.openxmlformats.org/officeDocument/2006/relationships/tags" Target="../tags/tag119.xml"/><Relationship Id="rId24" Type="http://schemas.openxmlformats.org/officeDocument/2006/relationships/tags" Target="../tags/tag118.xml"/><Relationship Id="rId23" Type="http://schemas.openxmlformats.org/officeDocument/2006/relationships/tags" Target="../tags/tag117.xml"/><Relationship Id="rId22" Type="http://schemas.openxmlformats.org/officeDocument/2006/relationships/tags" Target="../tags/tag116.xml"/><Relationship Id="rId21" Type="http://schemas.openxmlformats.org/officeDocument/2006/relationships/tags" Target="../tags/tag115.xml"/><Relationship Id="rId20" Type="http://schemas.openxmlformats.org/officeDocument/2006/relationships/tags" Target="../tags/tag114.xml"/><Relationship Id="rId2" Type="http://schemas.openxmlformats.org/officeDocument/2006/relationships/tags" Target="../tags/tag96.xml"/><Relationship Id="rId19" Type="http://schemas.openxmlformats.org/officeDocument/2006/relationships/tags" Target="../tags/tag113.xml"/><Relationship Id="rId18" Type="http://schemas.openxmlformats.org/officeDocument/2006/relationships/tags" Target="../tags/tag112.xml"/><Relationship Id="rId17" Type="http://schemas.openxmlformats.org/officeDocument/2006/relationships/tags" Target="../tags/tag111.xml"/><Relationship Id="rId16" Type="http://schemas.openxmlformats.org/officeDocument/2006/relationships/tags" Target="../tags/tag110.xml"/><Relationship Id="rId15" Type="http://schemas.openxmlformats.org/officeDocument/2006/relationships/tags" Target="../tags/tag109.xml"/><Relationship Id="rId14" Type="http://schemas.openxmlformats.org/officeDocument/2006/relationships/tags" Target="../tags/tag108.xml"/><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tags" Target="../tags/tag95.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5.png"/><Relationship Id="rId2" Type="http://schemas.openxmlformats.org/officeDocument/2006/relationships/tags" Target="../tags/tag160.xml"/><Relationship Id="rId1" Type="http://schemas.openxmlformats.org/officeDocument/2006/relationships/tags" Target="../tags/tag159.xml"/></Relationships>
</file>

<file path=ppt/slides/_rels/slide33.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4" Type="http://schemas.openxmlformats.org/officeDocument/2006/relationships/slideLayout" Target="../slideLayouts/slideLayout14.xml"/><Relationship Id="rId33" Type="http://schemas.openxmlformats.org/officeDocument/2006/relationships/tags" Target="../tags/tag193.xml"/><Relationship Id="rId32" Type="http://schemas.openxmlformats.org/officeDocument/2006/relationships/tags" Target="../tags/tag192.xml"/><Relationship Id="rId31" Type="http://schemas.openxmlformats.org/officeDocument/2006/relationships/tags" Target="../tags/tag191.xml"/><Relationship Id="rId30" Type="http://schemas.openxmlformats.org/officeDocument/2006/relationships/tags" Target="../tags/tag190.xml"/><Relationship Id="rId3" Type="http://schemas.openxmlformats.org/officeDocument/2006/relationships/tags" Target="../tags/tag163.xml"/><Relationship Id="rId29" Type="http://schemas.openxmlformats.org/officeDocument/2006/relationships/tags" Target="../tags/tag189.xml"/><Relationship Id="rId28" Type="http://schemas.openxmlformats.org/officeDocument/2006/relationships/tags" Target="../tags/tag188.xml"/><Relationship Id="rId27" Type="http://schemas.openxmlformats.org/officeDocument/2006/relationships/tags" Target="../tags/tag187.xml"/><Relationship Id="rId26" Type="http://schemas.openxmlformats.org/officeDocument/2006/relationships/tags" Target="../tags/tag186.xml"/><Relationship Id="rId25" Type="http://schemas.openxmlformats.org/officeDocument/2006/relationships/tags" Target="../tags/tag185.xml"/><Relationship Id="rId24" Type="http://schemas.openxmlformats.org/officeDocument/2006/relationships/tags" Target="../tags/tag184.xml"/><Relationship Id="rId23" Type="http://schemas.openxmlformats.org/officeDocument/2006/relationships/tags" Target="../tags/tag183.xml"/><Relationship Id="rId22" Type="http://schemas.openxmlformats.org/officeDocument/2006/relationships/tags" Target="../tags/tag182.xml"/><Relationship Id="rId21" Type="http://schemas.openxmlformats.org/officeDocument/2006/relationships/tags" Target="../tags/tag181.xml"/><Relationship Id="rId20" Type="http://schemas.openxmlformats.org/officeDocument/2006/relationships/tags" Target="../tags/tag180.xml"/><Relationship Id="rId2" Type="http://schemas.openxmlformats.org/officeDocument/2006/relationships/tags" Target="../tags/tag162.xml"/><Relationship Id="rId19" Type="http://schemas.openxmlformats.org/officeDocument/2006/relationships/tags" Target="../tags/tag179.xml"/><Relationship Id="rId18" Type="http://schemas.openxmlformats.org/officeDocument/2006/relationships/tags" Target="../tags/tag178.xml"/><Relationship Id="rId17" Type="http://schemas.openxmlformats.org/officeDocument/2006/relationships/tags" Target="../tags/tag177.xml"/><Relationship Id="rId16" Type="http://schemas.openxmlformats.org/officeDocument/2006/relationships/tags" Target="../tags/tag176.xml"/><Relationship Id="rId15" Type="http://schemas.openxmlformats.org/officeDocument/2006/relationships/tags" Target="../tags/tag175.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1.xml"/></Relationships>
</file>

<file path=ppt/slides/_rels/slide34.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5" Type="http://schemas.openxmlformats.org/officeDocument/2006/relationships/slideLayout" Target="../slideLayouts/slideLayout14.xml"/><Relationship Id="rId34" Type="http://schemas.openxmlformats.org/officeDocument/2006/relationships/tags" Target="../tags/tag227.xml"/><Relationship Id="rId33" Type="http://schemas.openxmlformats.org/officeDocument/2006/relationships/tags" Target="../tags/tag226.xml"/><Relationship Id="rId32" Type="http://schemas.openxmlformats.org/officeDocument/2006/relationships/tags" Target="../tags/tag225.xml"/><Relationship Id="rId31" Type="http://schemas.openxmlformats.org/officeDocument/2006/relationships/tags" Target="../tags/tag224.xml"/><Relationship Id="rId30" Type="http://schemas.openxmlformats.org/officeDocument/2006/relationships/tags" Target="../tags/tag223.xml"/><Relationship Id="rId3" Type="http://schemas.openxmlformats.org/officeDocument/2006/relationships/tags" Target="../tags/tag196.xml"/><Relationship Id="rId29" Type="http://schemas.openxmlformats.org/officeDocument/2006/relationships/tags" Target="../tags/tag222.xml"/><Relationship Id="rId28" Type="http://schemas.openxmlformats.org/officeDocument/2006/relationships/tags" Target="../tags/tag221.xml"/><Relationship Id="rId27" Type="http://schemas.openxmlformats.org/officeDocument/2006/relationships/tags" Target="../tags/tag220.xml"/><Relationship Id="rId26" Type="http://schemas.openxmlformats.org/officeDocument/2006/relationships/tags" Target="../tags/tag219.xml"/><Relationship Id="rId25" Type="http://schemas.openxmlformats.org/officeDocument/2006/relationships/tags" Target="../tags/tag218.xml"/><Relationship Id="rId24" Type="http://schemas.openxmlformats.org/officeDocument/2006/relationships/tags" Target="../tags/tag217.xml"/><Relationship Id="rId23" Type="http://schemas.openxmlformats.org/officeDocument/2006/relationships/tags" Target="../tags/tag216.xml"/><Relationship Id="rId22" Type="http://schemas.openxmlformats.org/officeDocument/2006/relationships/tags" Target="../tags/tag215.xml"/><Relationship Id="rId21" Type="http://schemas.openxmlformats.org/officeDocument/2006/relationships/tags" Target="../tags/tag214.xml"/><Relationship Id="rId20" Type="http://schemas.openxmlformats.org/officeDocument/2006/relationships/tags" Target="../tags/tag213.xml"/><Relationship Id="rId2" Type="http://schemas.openxmlformats.org/officeDocument/2006/relationships/tags" Target="../tags/tag195.xml"/><Relationship Id="rId19" Type="http://schemas.openxmlformats.org/officeDocument/2006/relationships/tags" Target="../tags/tag212.xml"/><Relationship Id="rId18" Type="http://schemas.openxmlformats.org/officeDocument/2006/relationships/tags" Target="../tags/tag211.xml"/><Relationship Id="rId17" Type="http://schemas.openxmlformats.org/officeDocument/2006/relationships/tags" Target="../tags/tag210.xml"/><Relationship Id="rId16" Type="http://schemas.openxmlformats.org/officeDocument/2006/relationships/tags" Target="../tags/tag209.xml"/><Relationship Id="rId15" Type="http://schemas.openxmlformats.org/officeDocument/2006/relationships/tags" Target="../tags/tag208.xml"/><Relationship Id="rId14" Type="http://schemas.openxmlformats.org/officeDocument/2006/relationships/tags" Target="../tags/tag207.xml"/><Relationship Id="rId13" Type="http://schemas.openxmlformats.org/officeDocument/2006/relationships/tags" Target="../tags/tag206.xml"/><Relationship Id="rId12" Type="http://schemas.openxmlformats.org/officeDocument/2006/relationships/tags" Target="../tags/tag205.xml"/><Relationship Id="rId11" Type="http://schemas.openxmlformats.org/officeDocument/2006/relationships/tags" Target="../tags/tag204.xml"/><Relationship Id="rId10" Type="http://schemas.openxmlformats.org/officeDocument/2006/relationships/tags" Target="../tags/tag203.xml"/><Relationship Id="rId1" Type="http://schemas.openxmlformats.org/officeDocument/2006/relationships/tags" Target="../tags/tag19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29.xml"/><Relationship Id="rId1" Type="http://schemas.openxmlformats.org/officeDocument/2006/relationships/tags" Target="../tags/tag228.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6.png"/><Relationship Id="rId2" Type="http://schemas.openxmlformats.org/officeDocument/2006/relationships/tags" Target="../tags/tag231.xml"/><Relationship Id="rId1" Type="http://schemas.openxmlformats.org/officeDocument/2006/relationships/tags" Target="../tags/tag23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7.png"/><Relationship Id="rId2" Type="http://schemas.openxmlformats.org/officeDocument/2006/relationships/tags" Target="../tags/tag233.xml"/><Relationship Id="rId1" Type="http://schemas.openxmlformats.org/officeDocument/2006/relationships/tags" Target="../tags/tag232.xml"/></Relationships>
</file>

<file path=ppt/slides/_rels/slide39.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5" Type="http://schemas.openxmlformats.org/officeDocument/2006/relationships/slideLayout" Target="../slideLayouts/slideLayout14.xml"/><Relationship Id="rId34" Type="http://schemas.openxmlformats.org/officeDocument/2006/relationships/tags" Target="../tags/tag267.xml"/><Relationship Id="rId33" Type="http://schemas.openxmlformats.org/officeDocument/2006/relationships/tags" Target="../tags/tag266.xml"/><Relationship Id="rId32" Type="http://schemas.openxmlformats.org/officeDocument/2006/relationships/tags" Target="../tags/tag265.xml"/><Relationship Id="rId31" Type="http://schemas.openxmlformats.org/officeDocument/2006/relationships/tags" Target="../tags/tag264.xml"/><Relationship Id="rId30" Type="http://schemas.openxmlformats.org/officeDocument/2006/relationships/tags" Target="../tags/tag263.xml"/><Relationship Id="rId3" Type="http://schemas.openxmlformats.org/officeDocument/2006/relationships/tags" Target="../tags/tag236.xml"/><Relationship Id="rId29" Type="http://schemas.openxmlformats.org/officeDocument/2006/relationships/tags" Target="../tags/tag262.xml"/><Relationship Id="rId28" Type="http://schemas.openxmlformats.org/officeDocument/2006/relationships/tags" Target="../tags/tag261.xml"/><Relationship Id="rId27" Type="http://schemas.openxmlformats.org/officeDocument/2006/relationships/tags" Target="../tags/tag260.xml"/><Relationship Id="rId26" Type="http://schemas.openxmlformats.org/officeDocument/2006/relationships/tags" Target="../tags/tag259.xml"/><Relationship Id="rId25" Type="http://schemas.openxmlformats.org/officeDocument/2006/relationships/tags" Target="../tags/tag258.xml"/><Relationship Id="rId24" Type="http://schemas.openxmlformats.org/officeDocument/2006/relationships/tags" Target="../tags/tag257.xml"/><Relationship Id="rId23" Type="http://schemas.openxmlformats.org/officeDocument/2006/relationships/tags" Target="../tags/tag256.xml"/><Relationship Id="rId22" Type="http://schemas.openxmlformats.org/officeDocument/2006/relationships/tags" Target="../tags/tag255.xml"/><Relationship Id="rId21" Type="http://schemas.openxmlformats.org/officeDocument/2006/relationships/tags" Target="../tags/tag254.xml"/><Relationship Id="rId20" Type="http://schemas.openxmlformats.org/officeDocument/2006/relationships/tags" Target="../tags/tag253.xml"/><Relationship Id="rId2" Type="http://schemas.openxmlformats.org/officeDocument/2006/relationships/tags" Target="../tags/tag235.xml"/><Relationship Id="rId19" Type="http://schemas.openxmlformats.org/officeDocument/2006/relationships/tags" Target="../tags/tag252.xml"/><Relationship Id="rId18" Type="http://schemas.openxmlformats.org/officeDocument/2006/relationships/tags" Target="../tags/tag251.xml"/><Relationship Id="rId17" Type="http://schemas.openxmlformats.org/officeDocument/2006/relationships/tags" Target="../tags/tag250.xml"/><Relationship Id="rId16" Type="http://schemas.openxmlformats.org/officeDocument/2006/relationships/tags" Target="../tags/tag249.xml"/><Relationship Id="rId15" Type="http://schemas.openxmlformats.org/officeDocument/2006/relationships/tags" Target="../tags/tag248.xml"/><Relationship Id="rId14" Type="http://schemas.openxmlformats.org/officeDocument/2006/relationships/tags" Target="../tags/tag247.xml"/><Relationship Id="rId13" Type="http://schemas.openxmlformats.org/officeDocument/2006/relationships/tags" Target="../tags/tag246.xml"/><Relationship Id="rId12" Type="http://schemas.openxmlformats.org/officeDocument/2006/relationships/tags" Target="../tags/tag245.xml"/><Relationship Id="rId11" Type="http://schemas.openxmlformats.org/officeDocument/2006/relationships/tags" Target="../tags/tag244.xml"/><Relationship Id="rId10" Type="http://schemas.openxmlformats.org/officeDocument/2006/relationships/tags" Target="../tags/tag243.xml"/><Relationship Id="rId1" Type="http://schemas.openxmlformats.org/officeDocument/2006/relationships/tags" Target="../tags/tag2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8" Type="http://schemas.openxmlformats.org/officeDocument/2006/relationships/slideLayout" Target="../slideLayouts/slideLayout14.xml"/><Relationship Id="rId17" Type="http://schemas.openxmlformats.org/officeDocument/2006/relationships/tags" Target="../tags/tag284.xml"/><Relationship Id="rId16" Type="http://schemas.openxmlformats.org/officeDocument/2006/relationships/tags" Target="../tags/tag283.xml"/><Relationship Id="rId15" Type="http://schemas.openxmlformats.org/officeDocument/2006/relationships/tags" Target="../tags/tag282.xml"/><Relationship Id="rId14" Type="http://schemas.openxmlformats.org/officeDocument/2006/relationships/tags" Target="../tags/tag281.xml"/><Relationship Id="rId13" Type="http://schemas.openxmlformats.org/officeDocument/2006/relationships/tags" Target="../tags/tag280.xml"/><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tags" Target="../tags/tag268.xml"/></Relationships>
</file>

<file path=ppt/slides/_rels/slide41.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tags" Target="../tags/tag291.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tags" Target="../tags/tag286.xml"/><Relationship Id="rId19" Type="http://schemas.openxmlformats.org/officeDocument/2006/relationships/slideLayout" Target="../slideLayouts/slideLayout14.xml"/><Relationship Id="rId18" Type="http://schemas.openxmlformats.org/officeDocument/2006/relationships/tags" Target="../tags/tag302.xml"/><Relationship Id="rId17" Type="http://schemas.openxmlformats.org/officeDocument/2006/relationships/tags" Target="../tags/tag301.xml"/><Relationship Id="rId16" Type="http://schemas.openxmlformats.org/officeDocument/2006/relationships/tags" Target="../tags/tag300.xml"/><Relationship Id="rId15" Type="http://schemas.openxmlformats.org/officeDocument/2006/relationships/tags" Target="../tags/tag299.xml"/><Relationship Id="rId14" Type="http://schemas.openxmlformats.org/officeDocument/2006/relationships/tags" Target="../tags/tag298.xml"/><Relationship Id="rId13" Type="http://schemas.openxmlformats.org/officeDocument/2006/relationships/tags" Target="../tags/tag297.xml"/><Relationship Id="rId12" Type="http://schemas.openxmlformats.org/officeDocument/2006/relationships/tags" Target="../tags/tag296.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tags" Target="../tags/tag285.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tags" Target="../tags/tag304.xml"/><Relationship Id="rId1" Type="http://schemas.openxmlformats.org/officeDocument/2006/relationships/tags" Target="../tags/tag303.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7.png"/><Relationship Id="rId2" Type="http://schemas.openxmlformats.org/officeDocument/2006/relationships/tags" Target="../tags/tag306.xml"/><Relationship Id="rId1" Type="http://schemas.openxmlformats.org/officeDocument/2006/relationships/tags" Target="../tags/tag305.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0.png"/><Relationship Id="rId2" Type="http://schemas.openxmlformats.org/officeDocument/2006/relationships/tags" Target="../tags/tag308.xml"/><Relationship Id="rId1" Type="http://schemas.openxmlformats.org/officeDocument/2006/relationships/tags" Target="../tags/tag307.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tags" Target="../tags/tag310.xml"/><Relationship Id="rId1" Type="http://schemas.openxmlformats.org/officeDocument/2006/relationships/tags" Target="../tags/tag309.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312.xml"/><Relationship Id="rId1" Type="http://schemas.openxmlformats.org/officeDocument/2006/relationships/tags" Target="../tags/tag311.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3.png"/><Relationship Id="rId2" Type="http://schemas.openxmlformats.org/officeDocument/2006/relationships/tags" Target="../tags/tag10.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护理学基础</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一、正常体温及生理变化</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325110" y="2459990"/>
            <a:ext cx="5899150"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昼夜因素　随昼夜变化体温会出现有规律的周期性波动，一般清晨2 ～ 6 时体温最低，下午 2 ～ 8 时体温最高，但变化范围不大，一般在 0.5 ～ 1°C之间。</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 其他　情绪激动、精神紧张、进食，剧烈活动均可增加产热，使体温略有升高。而安静、睡眠、饥饿等可使体温略有下降。使用麻醉药和安眠药后，体温也会略有下降，要注意给手术中和手术后的患者保暖。</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242695" y="2212975"/>
            <a:ext cx="3413760" cy="3263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二、异常体温的评估及护理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156835" y="2162810"/>
            <a:ext cx="6374765" cy="341503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（一）体温过高</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1. 定义</a:t>
            </a:r>
            <a:r>
              <a:rPr lang="zh-CN" altLang="en-US" sz="1600" dirty="0">
                <a:latin typeface="微软雅黑" panose="020B0503020204020204" charset="-122"/>
                <a:ea typeface="微软雅黑" panose="020B0503020204020204" charset="-122"/>
              </a:rPr>
              <a:t>　任何原因引起的产热过多且散热减少、体温调节中枢功能紊乱，或是由于致热源作用于体温调节中枢使体温调定点上移，导致体温超出正常范围，称为体温过高或发热。根据发热的原因可分为感染性发热和非感染性发热，临床上最常见的是感染性发热。</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2. 发热程度的划分</a:t>
            </a:r>
            <a:r>
              <a:rPr lang="zh-CN" altLang="en-US" sz="1600" dirty="0">
                <a:latin typeface="微软雅黑" panose="020B0503020204020204" charset="-122"/>
                <a:ea typeface="微软雅黑" panose="020B0503020204020204" charset="-122"/>
              </a:rPr>
              <a:t>（以口腔温度为标准）　低热：体温 37.3 ～ 38.0°C （99.1 ～ 100.4 °F）；中度热：体温 38.1 ～ 39.0°C（100.6 ～ 102.2°F）；高热：体温 39.1 ～ 40.0°C（102.4 ～ 105.8°F）；超高热：体温 41.0℃以上（105.8 °F 以上）。</a:t>
            </a:r>
            <a:endParaRPr lang="zh-CN" altLang="en-US" sz="1600" dirty="0">
              <a:latin typeface="微软雅黑" panose="020B0503020204020204" charset="-122"/>
              <a:ea typeface="微软雅黑" panose="020B0503020204020204" charset="-122"/>
            </a:endParaRPr>
          </a:p>
        </p:txBody>
      </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3"/>
          <a:stretch>
            <a:fillRect/>
          </a:stretch>
        </p:blipFill>
        <p:spPr>
          <a:xfrm>
            <a:off x="1073150" y="2112010"/>
            <a:ext cx="3465830" cy="346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二、异常体温的评估及护理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228590" y="2440940"/>
            <a:ext cx="6374765" cy="3046095"/>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3. 发热的过程　</a:t>
            </a:r>
            <a:r>
              <a:rPr lang="zh-CN" altLang="en-US" sz="1600" dirty="0">
                <a:latin typeface="微软雅黑" panose="020B0503020204020204" charset="-122"/>
                <a:ea typeface="微软雅黑" panose="020B0503020204020204" charset="-122"/>
              </a:rPr>
              <a:t>一般情况下，发热有三个过程，体温上升期、高热持续期和退热期。</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（1）体温上升期：产热大于散热。患者表现为皮肤苍白、无汗，畏寒，有时伴有寒战。</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（2）高热持续期：产热和散热在较高水平趋于平衡，体温维持在较高状态。</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（3）退热期：散热大于产热，散热增加且产热趋于正常，体温恢复至正常水平。</a:t>
            </a:r>
            <a:endParaRPr lang="zh-CN" altLang="en-US" sz="1600" dirty="0">
              <a:latin typeface="微软雅黑" panose="020B0503020204020204" charset="-122"/>
              <a:ea typeface="微软雅黑" panose="020B0503020204020204" charset="-122"/>
            </a:endParaRPr>
          </a:p>
        </p:txBody>
      </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3"/>
          <a:stretch>
            <a:fillRect/>
          </a:stretch>
        </p:blipFill>
        <p:spPr>
          <a:xfrm>
            <a:off x="1073150" y="2112010"/>
            <a:ext cx="3465830" cy="346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879475"/>
            <a:ext cx="10870565" cy="568833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二、异常体温的评估及护理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93825" y="2842895"/>
            <a:ext cx="3834765" cy="13379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4. 临床常见热型</a:t>
            </a:r>
            <a:r>
              <a:rPr lang="zh-CN" altLang="en-US" dirty="0">
                <a:latin typeface="微软雅黑" panose="020B0503020204020204" charset="-122"/>
                <a:ea typeface="微软雅黑" panose="020B0503020204020204" charset="-122"/>
              </a:rPr>
              <a:t>　根据对体温曲线波动特点的总结，临床常见的发热类型有以下四种（图 9-1）：</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5788025" y="1292860"/>
            <a:ext cx="4128135" cy="5133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819150" y="1023620"/>
            <a:ext cx="10439400" cy="459105"/>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lvl="0" algn="just" fontAlgn="ctr">
              <a:lnSpc>
                <a:spcPct val="140000"/>
              </a:lnSpc>
              <a:spcBef>
                <a:spcPts val="1000"/>
              </a:spcBef>
              <a:spcAft>
                <a:spcPts val="0"/>
              </a:spcAft>
              <a:buSzPct val="100000"/>
              <a:buFont typeface="Wingdings" panose="05000000000000000000" charset="0"/>
            </a:pPr>
            <a:r>
              <a:rPr sz="1800" b="1" strike="noStrike" noProof="1" dirty="0">
                <a:solidFill>
                  <a:schemeClr val="tx1">
                    <a:lumMod val="75000"/>
                    <a:lumOff val="25000"/>
                  </a:schemeClr>
                </a:solidFill>
                <a:uFillTx/>
                <a:latin typeface="微软雅黑" panose="020B0503020204020204" charset="-122"/>
                <a:ea typeface="微软雅黑" panose="020B0503020204020204" charset="-122"/>
                <a:cs typeface="+mn-cs"/>
                <a:sym typeface="+mn-ea"/>
              </a:rPr>
              <a:t>5. 护理措施</a:t>
            </a:r>
            <a:endParaRPr sz="1800" b="1" strike="noStrike" noProof="1" dirty="0">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nvGrpSpPr>
          <p:cNvPr id="81926" name="组合 112"/>
          <p:cNvGrpSpPr/>
          <p:nvPr/>
        </p:nvGrpSpPr>
        <p:grpSpPr>
          <a:xfrm>
            <a:off x="4005263" y="3705860"/>
            <a:ext cx="1314450" cy="612775"/>
            <a:chOff x="3781974" y="2409691"/>
            <a:chExt cx="1784521" cy="1002273"/>
          </a:xfrm>
        </p:grpSpPr>
        <p:sp>
          <p:nvSpPr>
            <p:cNvPr id="30" name="圆角矩形 29"/>
            <p:cNvSpPr/>
            <p:nvPr>
              <p:custDataLst>
                <p:tags r:id="rId2"/>
              </p:custDataLst>
            </p:nvPr>
          </p:nvSpPr>
          <p:spPr>
            <a:xfrm>
              <a:off x="3929387" y="2555085"/>
              <a:ext cx="1637108" cy="856879"/>
            </a:xfrm>
            <a:prstGeom prst="roundRect">
              <a:avLst>
                <a:gd name="adj" fmla="val 50000"/>
              </a:avLst>
            </a:prstGeom>
            <a:solidFill>
              <a:srgbClr val="2E82CB"/>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27" name="圆角矩形 26"/>
            <p:cNvSpPr/>
            <p:nvPr>
              <p:custDataLst>
                <p:tags r:id="rId3"/>
              </p:custDataLst>
            </p:nvPr>
          </p:nvSpPr>
          <p:spPr>
            <a:xfrm>
              <a:off x="3781974" y="2409691"/>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81929" name="文本框 27"/>
            <p:cNvSpPr txBox="1"/>
            <p:nvPr>
              <p:custDataLst>
                <p:tags r:id="rId4"/>
              </p:custDataLst>
            </p:nvPr>
          </p:nvSpPr>
          <p:spPr>
            <a:xfrm>
              <a:off x="3909482" y="2514965"/>
              <a:ext cx="518091" cy="646331"/>
            </a:xfrm>
            <a:prstGeom prst="rect">
              <a:avLst/>
            </a:prstGeom>
            <a:noFill/>
            <a:ln w="9525">
              <a:noFill/>
            </a:ln>
          </p:spPr>
          <p:txBody>
            <a:bodyPr wrap="none" anchor="t" anchorCtr="0"/>
            <a:p>
              <a:r>
                <a:rPr lang="en-US" altLang="zh-CN" sz="1600">
                  <a:solidFill>
                    <a:srgbClr val="2E82CB"/>
                  </a:solidFill>
                  <a:latin typeface="Arial" panose="020B0604020202020204" pitchFamily="34" charset="0"/>
                  <a:sym typeface="Arial" panose="020B0604020202020204" pitchFamily="34" charset="0"/>
                </a:rPr>
                <a:t>03</a:t>
              </a:r>
              <a:endParaRPr lang="en-US" altLang="zh-CN" sz="1600">
                <a:solidFill>
                  <a:srgbClr val="2E82CB"/>
                </a:solidFill>
                <a:latin typeface="Arial" panose="020B0604020202020204" pitchFamily="34" charset="0"/>
                <a:sym typeface="Arial" panose="020B0604020202020204" pitchFamily="34" charset="0"/>
              </a:endParaRPr>
            </a:p>
          </p:txBody>
        </p:sp>
        <p:sp>
          <p:nvSpPr>
            <p:cNvPr id="81930" name="KSO_Shape"/>
            <p:cNvSpPr/>
            <p:nvPr>
              <p:custDataLst>
                <p:tags r:id="rId5"/>
              </p:custDataLst>
            </p:nvPr>
          </p:nvSpPr>
          <p:spPr>
            <a:xfrm>
              <a:off x="4717286" y="2579754"/>
              <a:ext cx="488499" cy="516752"/>
            </a:xfrm>
            <a:custGeom>
              <a:avLst/>
              <a:gdLst/>
              <a:ahLst/>
              <a:cxnLst>
                <a:cxn ang="0">
                  <a:pos x="88009503" y="63272350"/>
                </a:cxn>
                <a:cxn ang="0">
                  <a:pos x="90622185" y="78111558"/>
                </a:cxn>
                <a:cxn ang="0">
                  <a:pos x="101554669" y="92469821"/>
                </a:cxn>
                <a:cxn ang="0">
                  <a:pos x="153122653" y="53379639"/>
                </a:cxn>
                <a:cxn ang="0">
                  <a:pos x="150922440" y="144750239"/>
                </a:cxn>
                <a:cxn ang="0">
                  <a:pos x="211566443" y="209121811"/>
                </a:cxn>
                <a:cxn ang="0">
                  <a:pos x="239000665" y="209121811"/>
                </a:cxn>
                <a:cxn ang="0">
                  <a:pos x="239000665" y="252814877"/>
                </a:cxn>
                <a:cxn ang="0">
                  <a:pos x="98391793" y="252814877"/>
                </a:cxn>
                <a:cxn ang="0">
                  <a:pos x="98391793" y="209121811"/>
                </a:cxn>
                <a:cxn ang="0">
                  <a:pos x="107674117" y="209121811"/>
                </a:cxn>
                <a:cxn ang="0">
                  <a:pos x="107674117" y="171336989"/>
                </a:cxn>
                <a:cxn ang="0">
                  <a:pos x="33003475" y="144406767"/>
                </a:cxn>
                <a:cxn ang="0">
                  <a:pos x="86015454" y="104217504"/>
                </a:cxn>
                <a:cxn ang="0">
                  <a:pos x="74945527" y="89584435"/>
                </a:cxn>
                <a:cxn ang="0">
                  <a:pos x="61881692" y="83126580"/>
                </a:cxn>
                <a:cxn ang="0">
                  <a:pos x="65044428" y="60112299"/>
                </a:cxn>
                <a:cxn ang="0">
                  <a:pos x="88009503" y="63272350"/>
                </a:cxn>
                <a:cxn ang="0">
                  <a:pos x="0" y="58463467"/>
                </a:cxn>
                <a:cxn ang="0">
                  <a:pos x="14920299" y="62791546"/>
                </a:cxn>
                <a:cxn ang="0">
                  <a:pos x="38641591" y="27067694"/>
                </a:cxn>
                <a:cxn ang="0">
                  <a:pos x="82646413" y="15800956"/>
                </a:cxn>
                <a:cxn ang="0">
                  <a:pos x="82783856" y="274805"/>
                </a:cxn>
                <a:cxn ang="0">
                  <a:pos x="29840739" y="14289597"/>
                </a:cxn>
                <a:cxn ang="0">
                  <a:pos x="0" y="58463467"/>
                </a:cxn>
                <a:cxn ang="0">
                  <a:pos x="30734541" y="61760991"/>
                </a:cxn>
                <a:cxn ang="0">
                  <a:pos x="45723703" y="66089070"/>
                </a:cxn>
                <a:cxn ang="0">
                  <a:pos x="57068656" y="48914227"/>
                </a:cxn>
                <a:cxn ang="0">
                  <a:pos x="78589735" y="43486927"/>
                </a:cxn>
                <a:cxn ang="0">
                  <a:pos x="78727179" y="27892110"/>
                </a:cxn>
                <a:cxn ang="0">
                  <a:pos x="48198942" y="36135989"/>
                </a:cxn>
                <a:cxn ang="0">
                  <a:pos x="30734541" y="61760991"/>
                </a:cxn>
                <a:cxn ang="0">
                  <a:pos x="173749931" y="209121811"/>
                </a:cxn>
                <a:cxn ang="0">
                  <a:pos x="135452087" y="168451603"/>
                </a:cxn>
                <a:cxn ang="0">
                  <a:pos x="135245782" y="168520409"/>
                </a:cxn>
                <a:cxn ang="0">
                  <a:pos x="135245782" y="209121811"/>
                </a:cxn>
                <a:cxn ang="0">
                  <a:pos x="173749931" y="209121811"/>
                </a:cxn>
              </a:cxnLst>
              <a:pathLst>
                <a:path w="3476" h="3680">
                  <a:moveTo>
                    <a:pt x="1280" y="921"/>
                  </a:moveTo>
                  <a:cubicBezTo>
                    <a:pt x="1329" y="985"/>
                    <a:pt x="1340" y="1066"/>
                    <a:pt x="1318" y="1137"/>
                  </a:cubicBezTo>
                  <a:cubicBezTo>
                    <a:pt x="1477" y="1346"/>
                    <a:pt x="1477" y="1346"/>
                    <a:pt x="1477" y="1346"/>
                  </a:cubicBezTo>
                  <a:cubicBezTo>
                    <a:pt x="2227" y="777"/>
                    <a:pt x="2227" y="777"/>
                    <a:pt x="2227" y="777"/>
                  </a:cubicBezTo>
                  <a:cubicBezTo>
                    <a:pt x="2522" y="1184"/>
                    <a:pt x="2497" y="1730"/>
                    <a:pt x="2195" y="2107"/>
                  </a:cubicBezTo>
                  <a:cubicBezTo>
                    <a:pt x="3077" y="3044"/>
                    <a:pt x="3077" y="3044"/>
                    <a:pt x="3077" y="3044"/>
                  </a:cubicBezTo>
                  <a:cubicBezTo>
                    <a:pt x="3476" y="3044"/>
                    <a:pt x="3476" y="3044"/>
                    <a:pt x="3476" y="3044"/>
                  </a:cubicBezTo>
                  <a:cubicBezTo>
                    <a:pt x="3476" y="3680"/>
                    <a:pt x="3476" y="3680"/>
                    <a:pt x="3476" y="3680"/>
                  </a:cubicBezTo>
                  <a:cubicBezTo>
                    <a:pt x="1431" y="3680"/>
                    <a:pt x="1431" y="3680"/>
                    <a:pt x="1431" y="3680"/>
                  </a:cubicBezTo>
                  <a:cubicBezTo>
                    <a:pt x="1431" y="3044"/>
                    <a:pt x="1431" y="3044"/>
                    <a:pt x="1431" y="3044"/>
                  </a:cubicBezTo>
                  <a:cubicBezTo>
                    <a:pt x="1566" y="3044"/>
                    <a:pt x="1566" y="3044"/>
                    <a:pt x="1566" y="3044"/>
                  </a:cubicBezTo>
                  <a:cubicBezTo>
                    <a:pt x="1566" y="2494"/>
                    <a:pt x="1566" y="2494"/>
                    <a:pt x="1566" y="2494"/>
                  </a:cubicBezTo>
                  <a:cubicBezTo>
                    <a:pt x="1171" y="2577"/>
                    <a:pt x="746" y="2438"/>
                    <a:pt x="480" y="2102"/>
                  </a:cubicBezTo>
                  <a:cubicBezTo>
                    <a:pt x="1251" y="1517"/>
                    <a:pt x="1251" y="1517"/>
                    <a:pt x="1251" y="1517"/>
                  </a:cubicBezTo>
                  <a:cubicBezTo>
                    <a:pt x="1090" y="1304"/>
                    <a:pt x="1090" y="1304"/>
                    <a:pt x="1090" y="1304"/>
                  </a:cubicBezTo>
                  <a:cubicBezTo>
                    <a:pt x="1018" y="1304"/>
                    <a:pt x="947" y="1272"/>
                    <a:pt x="900" y="1210"/>
                  </a:cubicBezTo>
                  <a:cubicBezTo>
                    <a:pt x="820" y="1105"/>
                    <a:pt x="841" y="955"/>
                    <a:pt x="946" y="875"/>
                  </a:cubicBezTo>
                  <a:cubicBezTo>
                    <a:pt x="1051" y="796"/>
                    <a:pt x="1201" y="816"/>
                    <a:pt x="1280" y="921"/>
                  </a:cubicBezTo>
                  <a:close/>
                  <a:moveTo>
                    <a:pt x="0" y="851"/>
                  </a:moveTo>
                  <a:cubicBezTo>
                    <a:pt x="217" y="914"/>
                    <a:pt x="217" y="914"/>
                    <a:pt x="217" y="914"/>
                  </a:cubicBezTo>
                  <a:cubicBezTo>
                    <a:pt x="286" y="678"/>
                    <a:pt x="401" y="506"/>
                    <a:pt x="562" y="394"/>
                  </a:cubicBezTo>
                  <a:cubicBezTo>
                    <a:pt x="726" y="281"/>
                    <a:pt x="940" y="227"/>
                    <a:pt x="1202" y="230"/>
                  </a:cubicBezTo>
                  <a:cubicBezTo>
                    <a:pt x="1204" y="4"/>
                    <a:pt x="1204" y="4"/>
                    <a:pt x="1204" y="4"/>
                  </a:cubicBezTo>
                  <a:cubicBezTo>
                    <a:pt x="894" y="0"/>
                    <a:pt x="636" y="68"/>
                    <a:pt x="434" y="208"/>
                  </a:cubicBezTo>
                  <a:cubicBezTo>
                    <a:pt x="229" y="350"/>
                    <a:pt x="84" y="564"/>
                    <a:pt x="0" y="851"/>
                  </a:cubicBezTo>
                  <a:close/>
                  <a:moveTo>
                    <a:pt x="447" y="899"/>
                  </a:moveTo>
                  <a:cubicBezTo>
                    <a:pt x="665" y="962"/>
                    <a:pt x="665" y="962"/>
                    <a:pt x="665" y="962"/>
                  </a:cubicBezTo>
                  <a:cubicBezTo>
                    <a:pt x="698" y="848"/>
                    <a:pt x="753" y="765"/>
                    <a:pt x="830" y="712"/>
                  </a:cubicBezTo>
                  <a:cubicBezTo>
                    <a:pt x="908" y="657"/>
                    <a:pt x="1013" y="631"/>
                    <a:pt x="1143" y="633"/>
                  </a:cubicBezTo>
                  <a:cubicBezTo>
                    <a:pt x="1145" y="406"/>
                    <a:pt x="1145" y="406"/>
                    <a:pt x="1145" y="406"/>
                  </a:cubicBezTo>
                  <a:cubicBezTo>
                    <a:pt x="967" y="405"/>
                    <a:pt x="819" y="444"/>
                    <a:pt x="701" y="526"/>
                  </a:cubicBezTo>
                  <a:cubicBezTo>
                    <a:pt x="581" y="609"/>
                    <a:pt x="496" y="733"/>
                    <a:pt x="447" y="899"/>
                  </a:cubicBezTo>
                  <a:close/>
                  <a:moveTo>
                    <a:pt x="2527" y="3044"/>
                  </a:moveTo>
                  <a:cubicBezTo>
                    <a:pt x="1970" y="2452"/>
                    <a:pt x="1970" y="2452"/>
                    <a:pt x="1970" y="2452"/>
                  </a:cubicBezTo>
                  <a:cubicBezTo>
                    <a:pt x="1967" y="2453"/>
                    <a:pt x="1967" y="2453"/>
                    <a:pt x="1967" y="2453"/>
                  </a:cubicBezTo>
                  <a:cubicBezTo>
                    <a:pt x="1967" y="3044"/>
                    <a:pt x="1967" y="3044"/>
                    <a:pt x="1967" y="3044"/>
                  </a:cubicBezTo>
                  <a:lnTo>
                    <a:pt x="2527" y="3044"/>
                  </a:lnTo>
                  <a:close/>
                </a:path>
              </a:pathLst>
            </a:custGeom>
            <a:solidFill>
              <a:srgbClr val="2E82CB"/>
            </a:solidFill>
            <a:ln w="9525">
              <a:noFill/>
            </a:ln>
          </p:spPr>
          <p:txBody>
            <a:bodyPr/>
            <a:p>
              <a:endParaRPr lang="zh-CN" altLang="en-US"/>
            </a:p>
          </p:txBody>
        </p:sp>
        <p:grpSp>
          <p:nvGrpSpPr>
            <p:cNvPr id="34" name="组合 33"/>
            <p:cNvGrpSpPr/>
            <p:nvPr/>
          </p:nvGrpSpPr>
          <p:grpSpPr>
            <a:xfrm rot="10800000" flipH="1">
              <a:off x="4424414" y="2645385"/>
              <a:ext cx="260298" cy="385491"/>
              <a:chOff x="3099646" y="1492209"/>
              <a:chExt cx="1496171" cy="2215770"/>
            </a:xfrm>
            <a:solidFill>
              <a:srgbClr val="E7E6E6">
                <a:lumMod val="50000"/>
              </a:srgbClr>
            </a:solidFill>
          </p:grpSpPr>
          <p:grpSp>
            <p:nvGrpSpPr>
              <p:cNvPr id="29" name="组合 28"/>
              <p:cNvGrpSpPr/>
              <p:nvPr/>
            </p:nvGrpSpPr>
            <p:grpSpPr>
              <a:xfrm>
                <a:off x="3099646" y="1492209"/>
                <a:ext cx="1481447" cy="1418552"/>
                <a:chOff x="3099646" y="1492209"/>
                <a:chExt cx="1481447" cy="1418552"/>
              </a:xfrm>
              <a:grpFill/>
            </p:grpSpPr>
            <p:sp>
              <p:nvSpPr>
                <p:cNvPr id="31" name="椭圆 30"/>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sp>
              <p:nvSpPr>
                <p:cNvPr id="40" name="椭圆 39"/>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sp>
              <p:nvSpPr>
                <p:cNvPr id="41" name="椭圆 40"/>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grpSp>
          <p:grpSp>
            <p:nvGrpSpPr>
              <p:cNvPr id="32" name="组合 31"/>
              <p:cNvGrpSpPr/>
              <p:nvPr/>
            </p:nvGrpSpPr>
            <p:grpSpPr>
              <a:xfrm flipV="1">
                <a:off x="3705997" y="2928381"/>
                <a:ext cx="889820" cy="779598"/>
                <a:chOff x="3691279" y="1544086"/>
                <a:chExt cx="889820" cy="779598"/>
              </a:xfrm>
              <a:grpFill/>
            </p:grpSpPr>
            <p:sp>
              <p:nvSpPr>
                <p:cNvPr id="37" name="椭圆 36"/>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sp>
              <p:nvSpPr>
                <p:cNvPr id="38" name="椭圆 37"/>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grpSp>
        </p:grpSp>
      </p:grpSp>
      <p:grpSp>
        <p:nvGrpSpPr>
          <p:cNvPr id="81932" name="组合 73"/>
          <p:cNvGrpSpPr/>
          <p:nvPr/>
        </p:nvGrpSpPr>
        <p:grpSpPr>
          <a:xfrm>
            <a:off x="6494463" y="2705735"/>
            <a:ext cx="1360487" cy="614363"/>
            <a:chOff x="3417114" y="3982091"/>
            <a:chExt cx="1846082" cy="1001836"/>
          </a:xfrm>
        </p:grpSpPr>
        <p:sp>
          <p:nvSpPr>
            <p:cNvPr id="75" name="圆角矩形 74"/>
            <p:cNvSpPr/>
            <p:nvPr>
              <p:custDataLst>
                <p:tags r:id="rId6"/>
              </p:custDataLst>
            </p:nvPr>
          </p:nvSpPr>
          <p:spPr>
            <a:xfrm>
              <a:off x="3626088" y="4127048"/>
              <a:ext cx="1637108" cy="856879"/>
            </a:xfrm>
            <a:prstGeom prst="roundRect">
              <a:avLst>
                <a:gd name="adj" fmla="val 50000"/>
              </a:avLst>
            </a:prstGeom>
            <a:solidFill>
              <a:srgbClr val="00B0F0"/>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76" name="圆角矩形 75"/>
            <p:cNvSpPr/>
            <p:nvPr>
              <p:custDataLst>
                <p:tags r:id="rId7"/>
              </p:custDataLst>
            </p:nvPr>
          </p:nvSpPr>
          <p:spPr>
            <a:xfrm>
              <a:off x="3417114" y="3982091"/>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81935" name="文本框 49"/>
            <p:cNvSpPr txBox="1"/>
            <p:nvPr>
              <p:custDataLst>
                <p:tags r:id="rId8"/>
              </p:custDataLst>
            </p:nvPr>
          </p:nvSpPr>
          <p:spPr>
            <a:xfrm>
              <a:off x="4400551" y="4087365"/>
              <a:ext cx="518091" cy="646331"/>
            </a:xfrm>
            <a:prstGeom prst="rect">
              <a:avLst/>
            </a:prstGeom>
            <a:noFill/>
            <a:ln w="9525">
              <a:noFill/>
            </a:ln>
          </p:spPr>
          <p:txBody>
            <a:bodyPr wrap="none" anchor="t" anchorCtr="0"/>
            <a:p>
              <a:r>
                <a:rPr lang="en-US" altLang="zh-CN" sz="1600">
                  <a:solidFill>
                    <a:srgbClr val="00B0F0"/>
                  </a:solidFill>
                  <a:latin typeface="Arial" panose="020B0604020202020204" pitchFamily="34" charset="0"/>
                  <a:sym typeface="Arial" panose="020B0604020202020204" pitchFamily="34" charset="0"/>
                </a:rPr>
                <a:t>07</a:t>
              </a:r>
              <a:endParaRPr lang="en-US" altLang="zh-CN" sz="1600">
                <a:solidFill>
                  <a:srgbClr val="00B0F0"/>
                </a:solidFill>
                <a:latin typeface="Arial" panose="020B0604020202020204" pitchFamily="34" charset="0"/>
                <a:sym typeface="Arial" panose="020B0604020202020204" pitchFamily="34" charset="0"/>
              </a:endParaRPr>
            </a:p>
          </p:txBody>
        </p:sp>
        <p:grpSp>
          <p:nvGrpSpPr>
            <p:cNvPr id="78" name="组合 77"/>
            <p:cNvGrpSpPr/>
            <p:nvPr/>
          </p:nvGrpSpPr>
          <p:grpSpPr>
            <a:xfrm rot="10800000" flipH="1">
              <a:off x="4248413" y="4217785"/>
              <a:ext cx="260298" cy="385491"/>
              <a:chOff x="3099646" y="1492209"/>
              <a:chExt cx="1496171" cy="2215770"/>
            </a:xfrm>
            <a:solidFill>
              <a:srgbClr val="E7E6E6">
                <a:lumMod val="50000"/>
              </a:srgbClr>
            </a:solidFill>
          </p:grpSpPr>
          <p:grpSp>
            <p:nvGrpSpPr>
              <p:cNvPr id="79" name="组合 78"/>
              <p:cNvGrpSpPr/>
              <p:nvPr/>
            </p:nvGrpSpPr>
            <p:grpSpPr>
              <a:xfrm>
                <a:off x="3099646" y="1492209"/>
                <a:ext cx="1481447" cy="1418552"/>
                <a:chOff x="3099646" y="1492209"/>
                <a:chExt cx="1481447" cy="1418552"/>
              </a:xfrm>
              <a:grpFill/>
            </p:grpSpPr>
            <p:sp>
              <p:nvSpPr>
                <p:cNvPr id="80" name="椭圆 79"/>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81" name="椭圆 80"/>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82" name="椭圆 81"/>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nvGrpSpPr>
              <p:cNvPr id="83" name="组合 82"/>
              <p:cNvGrpSpPr/>
              <p:nvPr/>
            </p:nvGrpSpPr>
            <p:grpSpPr>
              <a:xfrm flipV="1">
                <a:off x="3705997" y="2928381"/>
                <a:ext cx="889820" cy="779598"/>
                <a:chOff x="3691279" y="1544086"/>
                <a:chExt cx="889820" cy="779598"/>
              </a:xfrm>
              <a:grpFill/>
            </p:grpSpPr>
            <p:sp>
              <p:nvSpPr>
                <p:cNvPr id="84" name="椭圆 83"/>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85" name="椭圆 84"/>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sp>
          <p:nvSpPr>
            <p:cNvPr id="86" name="KSO_Shape"/>
            <p:cNvSpPr/>
            <p:nvPr>
              <p:custDataLst>
                <p:tags r:id="rId9"/>
              </p:custDataLst>
            </p:nvPr>
          </p:nvSpPr>
          <p:spPr bwMode="auto">
            <a:xfrm>
              <a:off x="3647941" y="4196264"/>
              <a:ext cx="536140" cy="428532"/>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00B0F0"/>
            </a:solidFill>
            <a:ln>
              <a:noFill/>
            </a:ln>
          </p:spPr>
          <p:txBody>
            <a:bodyPr anchor="ctr">
              <a:normAutofit fontScale="60000"/>
              <a:scene3d>
                <a:camera prst="orthographicFront"/>
                <a:lightRig rig="threePt" dir="t"/>
              </a:scene3d>
              <a:sp3d>
                <a:contourClr>
                  <a:srgbClr val="FFFFFF"/>
                </a:contourClr>
              </a:sp3d>
            </a:bodyPr>
            <a:p>
              <a:pPr algn="ctr" fontAlgn="base">
                <a:defRPr/>
              </a:pPr>
              <a:endParaRPr lang="zh-CN" altLang="en-US" strike="noStrike" noProof="1">
                <a:solidFill>
                  <a:srgbClr val="FFFFFF"/>
                </a:solidFill>
                <a:sym typeface="Arial" panose="020B0604020202020204" pitchFamily="34" charset="0"/>
              </a:endParaRPr>
            </a:p>
          </p:txBody>
        </p:sp>
      </p:grpSp>
      <p:grpSp>
        <p:nvGrpSpPr>
          <p:cNvPr id="81938" name="组合 113"/>
          <p:cNvGrpSpPr/>
          <p:nvPr/>
        </p:nvGrpSpPr>
        <p:grpSpPr>
          <a:xfrm>
            <a:off x="6492875" y="1818323"/>
            <a:ext cx="1366838" cy="592137"/>
            <a:chOff x="6355892" y="3991038"/>
            <a:chExt cx="1853781" cy="965758"/>
          </a:xfrm>
        </p:grpSpPr>
        <p:sp>
          <p:nvSpPr>
            <p:cNvPr id="87" name="圆角矩形 86"/>
            <p:cNvSpPr/>
            <p:nvPr>
              <p:custDataLst>
                <p:tags r:id="rId10"/>
              </p:custDataLst>
            </p:nvPr>
          </p:nvSpPr>
          <p:spPr>
            <a:xfrm>
              <a:off x="6572565" y="4099917"/>
              <a:ext cx="1637108" cy="856879"/>
            </a:xfrm>
            <a:prstGeom prst="roundRect">
              <a:avLst>
                <a:gd name="adj" fmla="val 50000"/>
              </a:avLst>
            </a:prstGeom>
            <a:solidFill>
              <a:srgbClr val="0070C0"/>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gradFill>
                  <a:gsLst>
                    <a:gs pos="0">
                      <a:srgbClr val="2E82CB">
                        <a:lumMod val="50000"/>
                        <a:lumOff val="50000"/>
                      </a:srgbClr>
                    </a:gs>
                    <a:gs pos="100000">
                      <a:srgbClr val="2E82CB"/>
                    </a:gs>
                  </a:gsLst>
                  <a:lin ang="2700000" scaled="0"/>
                </a:gradFill>
                <a:sym typeface="Arial" panose="020B0604020202020204" pitchFamily="34" charset="0"/>
              </a:endParaRPr>
            </a:p>
          </p:txBody>
        </p:sp>
        <p:sp>
          <p:nvSpPr>
            <p:cNvPr id="88" name="圆角矩形 87"/>
            <p:cNvSpPr/>
            <p:nvPr>
              <p:custDataLst>
                <p:tags r:id="rId11"/>
              </p:custDataLst>
            </p:nvPr>
          </p:nvSpPr>
          <p:spPr>
            <a:xfrm>
              <a:off x="6355892" y="3991038"/>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81941" name="文本框 88"/>
            <p:cNvSpPr txBox="1"/>
            <p:nvPr>
              <p:custDataLst>
                <p:tags r:id="rId12"/>
              </p:custDataLst>
            </p:nvPr>
          </p:nvSpPr>
          <p:spPr>
            <a:xfrm>
              <a:off x="6449164" y="4096312"/>
              <a:ext cx="518091" cy="646331"/>
            </a:xfrm>
            <a:prstGeom prst="rect">
              <a:avLst/>
            </a:prstGeom>
            <a:noFill/>
            <a:ln w="9525">
              <a:noFill/>
            </a:ln>
          </p:spPr>
          <p:txBody>
            <a:bodyPr wrap="none" anchor="t" anchorCtr="0"/>
            <a:p>
              <a:r>
                <a:rPr lang="en-US" altLang="zh-CN" sz="1600">
                  <a:solidFill>
                    <a:srgbClr val="2F75B4"/>
                  </a:solidFill>
                  <a:latin typeface="Arial" panose="020B0604020202020204" pitchFamily="34" charset="0"/>
                  <a:sym typeface="Arial" panose="020B0604020202020204" pitchFamily="34" charset="0"/>
                </a:rPr>
                <a:t>06</a:t>
              </a:r>
              <a:endParaRPr lang="en-US" altLang="zh-CN" sz="1600">
                <a:solidFill>
                  <a:srgbClr val="2F75B4"/>
                </a:solidFill>
                <a:latin typeface="Arial" panose="020B0604020202020204" pitchFamily="34" charset="0"/>
                <a:sym typeface="Arial" panose="020B0604020202020204" pitchFamily="34" charset="0"/>
              </a:endParaRPr>
            </a:p>
          </p:txBody>
        </p:sp>
        <p:grpSp>
          <p:nvGrpSpPr>
            <p:cNvPr id="90" name="组合 89"/>
            <p:cNvGrpSpPr/>
            <p:nvPr/>
          </p:nvGrpSpPr>
          <p:grpSpPr>
            <a:xfrm rot="10800000" flipH="1">
              <a:off x="6989390" y="4226732"/>
              <a:ext cx="260298" cy="385491"/>
              <a:chOff x="3099646" y="1492209"/>
              <a:chExt cx="1496171" cy="2215770"/>
            </a:xfrm>
            <a:solidFill>
              <a:srgbClr val="E7E6E6">
                <a:lumMod val="50000"/>
              </a:srgbClr>
            </a:solidFill>
          </p:grpSpPr>
          <p:grpSp>
            <p:nvGrpSpPr>
              <p:cNvPr id="91" name="组合 90"/>
              <p:cNvGrpSpPr/>
              <p:nvPr/>
            </p:nvGrpSpPr>
            <p:grpSpPr>
              <a:xfrm>
                <a:off x="3099646" y="1492209"/>
                <a:ext cx="1481447" cy="1418552"/>
                <a:chOff x="3099646" y="1492209"/>
                <a:chExt cx="1481447" cy="1418552"/>
              </a:xfrm>
              <a:grpFill/>
            </p:grpSpPr>
            <p:sp>
              <p:nvSpPr>
                <p:cNvPr id="92" name="椭圆 91"/>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93" name="椭圆 92"/>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94" name="椭圆 93"/>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nvGrpSpPr>
              <p:cNvPr id="95" name="组合 94"/>
              <p:cNvGrpSpPr/>
              <p:nvPr/>
            </p:nvGrpSpPr>
            <p:grpSpPr>
              <a:xfrm flipV="1">
                <a:off x="3705997" y="2928381"/>
                <a:ext cx="889820" cy="779598"/>
                <a:chOff x="3691279" y="1544086"/>
                <a:chExt cx="889820" cy="779598"/>
              </a:xfrm>
              <a:grpFill/>
            </p:grpSpPr>
            <p:sp>
              <p:nvSpPr>
                <p:cNvPr id="96" name="椭圆 95"/>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97" name="椭圆 96"/>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sp>
          <p:nvSpPr>
            <p:cNvPr id="98" name="KSO_Shape"/>
            <p:cNvSpPr/>
            <p:nvPr>
              <p:custDataLst>
                <p:tags r:id="rId13"/>
              </p:custDataLst>
            </p:nvPr>
          </p:nvSpPr>
          <p:spPr bwMode="auto">
            <a:xfrm>
              <a:off x="7425951" y="4126609"/>
              <a:ext cx="312393" cy="58573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0070C0"/>
            </a:solidFill>
            <a:ln>
              <a:noFill/>
            </a:ln>
          </p:spPr>
          <p:txBody>
            <a:bodyPr anchor="ctr">
              <a:normAutofit lnSpcReduction="10000"/>
              <a:scene3d>
                <a:camera prst="orthographicFront"/>
                <a:lightRig rig="threePt" dir="t"/>
              </a:scene3d>
              <a:sp3d>
                <a:contourClr>
                  <a:srgbClr val="FFFFFF"/>
                </a:contourClr>
              </a:sp3d>
            </a:bodyPr>
            <a:p>
              <a:pPr algn="ctr" fontAlgn="base">
                <a:defRPr/>
              </a:pPr>
              <a:endParaRPr lang="zh-CN" altLang="en-US" strike="noStrike" noProof="1" dirty="0">
                <a:solidFill>
                  <a:srgbClr val="FFFFFF"/>
                </a:solidFill>
                <a:sym typeface="Arial" panose="020B0604020202020204" pitchFamily="34" charset="0"/>
              </a:endParaRPr>
            </a:p>
          </p:txBody>
        </p:sp>
      </p:grpSp>
      <p:sp>
        <p:nvSpPr>
          <p:cNvPr id="105" name="文本框 104"/>
          <p:cNvSpPr txBox="1"/>
          <p:nvPr>
            <p:custDataLst>
              <p:tags r:id="rId14"/>
            </p:custDataLst>
          </p:nvPr>
        </p:nvSpPr>
        <p:spPr>
          <a:xfrm>
            <a:off x="1198563" y="3810635"/>
            <a:ext cx="2584450" cy="449263"/>
          </a:xfrm>
          <a:prstGeom prst="rect">
            <a:avLst/>
          </a:prstGeom>
          <a:noFill/>
          <a:ln w="9525">
            <a:noFill/>
          </a:ln>
        </p:spPr>
        <p:txBody>
          <a:bodyPr wrap="square" anchor="t"/>
          <a:p>
            <a:pPr algn="r">
              <a:buSzPct val="100000"/>
            </a:pPr>
            <a:r>
              <a:rPr lang="zh-CN" altLang="en-US" spc="150" noProof="1" dirty="0">
                <a:solidFill>
                  <a:srgbClr val="404040"/>
                </a:solidFill>
                <a:latin typeface="微软雅黑" panose="020B0503020204020204" charset="-122"/>
                <a:ea typeface="微软雅黑" panose="020B0503020204020204" charset="-122"/>
                <a:cs typeface="+mn-cs"/>
              </a:rPr>
              <a:t>保暖</a:t>
            </a:r>
            <a:endParaRPr lang="zh-CN" altLang="en-US" spc="150" noProof="1" dirty="0">
              <a:solidFill>
                <a:srgbClr val="404040"/>
              </a:solidFill>
              <a:latin typeface="微软雅黑" panose="020B0503020204020204" charset="-122"/>
              <a:ea typeface="微软雅黑" panose="020B0503020204020204" charset="-122"/>
              <a:cs typeface="+mn-cs"/>
            </a:endParaRPr>
          </a:p>
        </p:txBody>
      </p:sp>
      <p:sp>
        <p:nvSpPr>
          <p:cNvPr id="109" name="文本框 108"/>
          <p:cNvSpPr txBox="1"/>
          <p:nvPr>
            <p:custDataLst>
              <p:tags r:id="rId15"/>
            </p:custDataLst>
          </p:nvPr>
        </p:nvSpPr>
        <p:spPr>
          <a:xfrm>
            <a:off x="8042275" y="2640648"/>
            <a:ext cx="3149600" cy="573088"/>
          </a:xfrm>
          <a:prstGeom prst="rect">
            <a:avLst/>
          </a:prstGeom>
          <a:noFill/>
          <a:ln w="9525">
            <a:noFill/>
          </a:ln>
        </p:spPr>
        <p:txBody>
          <a:bodyPr wrap="square" anchor="ctr"/>
          <a:p>
            <a:pPr fontAlgn="ctr">
              <a:lnSpc>
                <a:spcPct val="130000"/>
              </a:lnSpc>
              <a:spcBef>
                <a:spcPts val="1000"/>
              </a:spcBef>
              <a:buClrTx/>
              <a:buSzTx/>
              <a:buFontTx/>
            </a:pPr>
            <a:r>
              <a:rPr lang="zh-CN" altLang="en-US" spc="150" noProof="1" dirty="0">
                <a:solidFill>
                  <a:srgbClr val="404040"/>
                </a:solidFill>
                <a:latin typeface="微软雅黑" panose="020B0503020204020204" charset="-122"/>
                <a:ea typeface="微软雅黑" panose="020B0503020204020204" charset="-122"/>
                <a:cs typeface="+mn-cs"/>
              </a:rPr>
              <a:t>皮肤清洁</a:t>
            </a:r>
            <a:endParaRPr lang="zh-CN" altLang="en-US" spc="150" noProof="1" dirty="0">
              <a:solidFill>
                <a:srgbClr val="404040"/>
              </a:solidFill>
              <a:latin typeface="微软雅黑" panose="020B0503020204020204" charset="-122"/>
              <a:ea typeface="微软雅黑" panose="020B0503020204020204" charset="-122"/>
              <a:cs typeface="+mn-cs"/>
            </a:endParaRPr>
          </a:p>
        </p:txBody>
      </p:sp>
      <p:sp>
        <p:nvSpPr>
          <p:cNvPr id="111" name="文本框 110"/>
          <p:cNvSpPr txBox="1"/>
          <p:nvPr>
            <p:custDataLst>
              <p:tags r:id="rId16"/>
            </p:custDataLst>
          </p:nvPr>
        </p:nvSpPr>
        <p:spPr>
          <a:xfrm>
            <a:off x="8042275" y="3691573"/>
            <a:ext cx="3149600" cy="628650"/>
          </a:xfrm>
          <a:prstGeom prst="rect">
            <a:avLst/>
          </a:prstGeom>
          <a:noFill/>
          <a:ln w="9525">
            <a:noFill/>
          </a:ln>
        </p:spPr>
        <p:txBody>
          <a:bodyPr wrap="square" anchor="ctr"/>
          <a:p>
            <a:pPr fontAlgn="ctr">
              <a:lnSpc>
                <a:spcPct val="130000"/>
              </a:lnSpc>
              <a:spcBef>
                <a:spcPts val="1000"/>
              </a:spcBef>
              <a:buSzPct val="100000"/>
            </a:pPr>
            <a:r>
              <a:rPr lang="zh-CN" altLang="en-US" spc="150" noProof="1" dirty="0">
                <a:solidFill>
                  <a:srgbClr val="404040"/>
                </a:solidFill>
                <a:latin typeface="微软雅黑" panose="020B0503020204020204" charset="-122"/>
                <a:ea typeface="微软雅黑" panose="020B0503020204020204" charset="-122"/>
                <a:cs typeface="+mn-cs"/>
              </a:rPr>
              <a:t>心理护理</a:t>
            </a:r>
            <a:endParaRPr lang="zh-CN" altLang="en-US" spc="150" noProof="1" dirty="0">
              <a:solidFill>
                <a:srgbClr val="404040"/>
              </a:solidFill>
              <a:latin typeface="微软雅黑" panose="020B0503020204020204" charset="-122"/>
              <a:ea typeface="微软雅黑" panose="020B0503020204020204" charset="-122"/>
              <a:cs typeface="+mn-cs"/>
            </a:endParaRPr>
          </a:p>
        </p:txBody>
      </p:sp>
      <p:grpSp>
        <p:nvGrpSpPr>
          <p:cNvPr id="81947" name="组合 112"/>
          <p:cNvGrpSpPr/>
          <p:nvPr/>
        </p:nvGrpSpPr>
        <p:grpSpPr>
          <a:xfrm>
            <a:off x="3983038" y="1872298"/>
            <a:ext cx="1314450" cy="612775"/>
            <a:chOff x="3781974" y="2409691"/>
            <a:chExt cx="1784521" cy="1002273"/>
          </a:xfrm>
        </p:grpSpPr>
        <p:sp>
          <p:nvSpPr>
            <p:cNvPr id="52" name="圆角矩形 51"/>
            <p:cNvSpPr/>
            <p:nvPr>
              <p:custDataLst>
                <p:tags r:id="rId17"/>
              </p:custDataLst>
            </p:nvPr>
          </p:nvSpPr>
          <p:spPr>
            <a:xfrm>
              <a:off x="3929387" y="2555085"/>
              <a:ext cx="1637108" cy="856879"/>
            </a:xfrm>
            <a:prstGeom prst="roundRect">
              <a:avLst>
                <a:gd name="adj" fmla="val 50000"/>
              </a:avLst>
            </a:prstGeom>
            <a:solidFill>
              <a:srgbClr val="2E82CB"/>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54" name="圆角矩形 53"/>
            <p:cNvSpPr/>
            <p:nvPr>
              <p:custDataLst>
                <p:tags r:id="rId18"/>
              </p:custDataLst>
            </p:nvPr>
          </p:nvSpPr>
          <p:spPr>
            <a:xfrm>
              <a:off x="3781974" y="2409691"/>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81950" name="文本框 54"/>
            <p:cNvSpPr txBox="1"/>
            <p:nvPr>
              <p:custDataLst>
                <p:tags r:id="rId19"/>
              </p:custDataLst>
            </p:nvPr>
          </p:nvSpPr>
          <p:spPr>
            <a:xfrm>
              <a:off x="3909482" y="2514965"/>
              <a:ext cx="518091" cy="646331"/>
            </a:xfrm>
            <a:prstGeom prst="rect">
              <a:avLst/>
            </a:prstGeom>
            <a:noFill/>
            <a:ln w="9525">
              <a:noFill/>
            </a:ln>
          </p:spPr>
          <p:txBody>
            <a:bodyPr wrap="none" anchor="t" anchorCtr="0"/>
            <a:p>
              <a:r>
                <a:rPr lang="en-US" altLang="zh-CN" sz="1600">
                  <a:solidFill>
                    <a:srgbClr val="2E82CB"/>
                  </a:solidFill>
                  <a:latin typeface="Arial" panose="020B0604020202020204" pitchFamily="34" charset="0"/>
                  <a:sym typeface="Arial" panose="020B0604020202020204" pitchFamily="34" charset="0"/>
                </a:rPr>
                <a:t>01</a:t>
              </a:r>
              <a:endParaRPr lang="en-US" altLang="zh-CN" sz="1600">
                <a:solidFill>
                  <a:srgbClr val="2E82CB"/>
                </a:solidFill>
                <a:latin typeface="Arial" panose="020B0604020202020204" pitchFamily="34" charset="0"/>
                <a:sym typeface="Arial" panose="020B0604020202020204" pitchFamily="34" charset="0"/>
              </a:endParaRPr>
            </a:p>
          </p:txBody>
        </p:sp>
        <p:sp>
          <p:nvSpPr>
            <p:cNvPr id="81951" name="KSO_Shape"/>
            <p:cNvSpPr/>
            <p:nvPr>
              <p:custDataLst>
                <p:tags r:id="rId20"/>
              </p:custDataLst>
            </p:nvPr>
          </p:nvSpPr>
          <p:spPr>
            <a:xfrm>
              <a:off x="4717286" y="2579754"/>
              <a:ext cx="488499" cy="516752"/>
            </a:xfrm>
            <a:custGeom>
              <a:avLst/>
              <a:gdLst/>
              <a:ahLst/>
              <a:cxnLst>
                <a:cxn ang="0">
                  <a:pos x="88009503" y="63272350"/>
                </a:cxn>
                <a:cxn ang="0">
                  <a:pos x="90622185" y="78111558"/>
                </a:cxn>
                <a:cxn ang="0">
                  <a:pos x="101554669" y="92469821"/>
                </a:cxn>
                <a:cxn ang="0">
                  <a:pos x="153122653" y="53379639"/>
                </a:cxn>
                <a:cxn ang="0">
                  <a:pos x="150922440" y="144750239"/>
                </a:cxn>
                <a:cxn ang="0">
                  <a:pos x="211566443" y="209121811"/>
                </a:cxn>
                <a:cxn ang="0">
                  <a:pos x="239000665" y="209121811"/>
                </a:cxn>
                <a:cxn ang="0">
                  <a:pos x="239000665" y="252814877"/>
                </a:cxn>
                <a:cxn ang="0">
                  <a:pos x="98391793" y="252814877"/>
                </a:cxn>
                <a:cxn ang="0">
                  <a:pos x="98391793" y="209121811"/>
                </a:cxn>
                <a:cxn ang="0">
                  <a:pos x="107674117" y="209121811"/>
                </a:cxn>
                <a:cxn ang="0">
                  <a:pos x="107674117" y="171336989"/>
                </a:cxn>
                <a:cxn ang="0">
                  <a:pos x="33003475" y="144406767"/>
                </a:cxn>
                <a:cxn ang="0">
                  <a:pos x="86015454" y="104217504"/>
                </a:cxn>
                <a:cxn ang="0">
                  <a:pos x="74945527" y="89584435"/>
                </a:cxn>
                <a:cxn ang="0">
                  <a:pos x="61881692" y="83126580"/>
                </a:cxn>
                <a:cxn ang="0">
                  <a:pos x="65044428" y="60112299"/>
                </a:cxn>
                <a:cxn ang="0">
                  <a:pos x="88009503" y="63272350"/>
                </a:cxn>
                <a:cxn ang="0">
                  <a:pos x="0" y="58463467"/>
                </a:cxn>
                <a:cxn ang="0">
                  <a:pos x="14920299" y="62791546"/>
                </a:cxn>
                <a:cxn ang="0">
                  <a:pos x="38641591" y="27067694"/>
                </a:cxn>
                <a:cxn ang="0">
                  <a:pos x="82646413" y="15800956"/>
                </a:cxn>
                <a:cxn ang="0">
                  <a:pos x="82783856" y="274805"/>
                </a:cxn>
                <a:cxn ang="0">
                  <a:pos x="29840739" y="14289597"/>
                </a:cxn>
                <a:cxn ang="0">
                  <a:pos x="0" y="58463467"/>
                </a:cxn>
                <a:cxn ang="0">
                  <a:pos x="30734541" y="61760991"/>
                </a:cxn>
                <a:cxn ang="0">
                  <a:pos x="45723703" y="66089070"/>
                </a:cxn>
                <a:cxn ang="0">
                  <a:pos x="57068656" y="48914227"/>
                </a:cxn>
                <a:cxn ang="0">
                  <a:pos x="78589735" y="43486927"/>
                </a:cxn>
                <a:cxn ang="0">
                  <a:pos x="78727179" y="27892110"/>
                </a:cxn>
                <a:cxn ang="0">
                  <a:pos x="48198942" y="36135989"/>
                </a:cxn>
                <a:cxn ang="0">
                  <a:pos x="30734541" y="61760991"/>
                </a:cxn>
                <a:cxn ang="0">
                  <a:pos x="173749931" y="209121811"/>
                </a:cxn>
                <a:cxn ang="0">
                  <a:pos x="135452087" y="168451603"/>
                </a:cxn>
                <a:cxn ang="0">
                  <a:pos x="135245782" y="168520409"/>
                </a:cxn>
                <a:cxn ang="0">
                  <a:pos x="135245782" y="209121811"/>
                </a:cxn>
                <a:cxn ang="0">
                  <a:pos x="173749931" y="209121811"/>
                </a:cxn>
              </a:cxnLst>
              <a:pathLst>
                <a:path w="3476" h="3680">
                  <a:moveTo>
                    <a:pt x="1280" y="921"/>
                  </a:moveTo>
                  <a:cubicBezTo>
                    <a:pt x="1329" y="985"/>
                    <a:pt x="1340" y="1066"/>
                    <a:pt x="1318" y="1137"/>
                  </a:cubicBezTo>
                  <a:cubicBezTo>
                    <a:pt x="1477" y="1346"/>
                    <a:pt x="1477" y="1346"/>
                    <a:pt x="1477" y="1346"/>
                  </a:cubicBezTo>
                  <a:cubicBezTo>
                    <a:pt x="2227" y="777"/>
                    <a:pt x="2227" y="777"/>
                    <a:pt x="2227" y="777"/>
                  </a:cubicBezTo>
                  <a:cubicBezTo>
                    <a:pt x="2522" y="1184"/>
                    <a:pt x="2497" y="1730"/>
                    <a:pt x="2195" y="2107"/>
                  </a:cubicBezTo>
                  <a:cubicBezTo>
                    <a:pt x="3077" y="3044"/>
                    <a:pt x="3077" y="3044"/>
                    <a:pt x="3077" y="3044"/>
                  </a:cubicBezTo>
                  <a:cubicBezTo>
                    <a:pt x="3476" y="3044"/>
                    <a:pt x="3476" y="3044"/>
                    <a:pt x="3476" y="3044"/>
                  </a:cubicBezTo>
                  <a:cubicBezTo>
                    <a:pt x="3476" y="3680"/>
                    <a:pt x="3476" y="3680"/>
                    <a:pt x="3476" y="3680"/>
                  </a:cubicBezTo>
                  <a:cubicBezTo>
                    <a:pt x="1431" y="3680"/>
                    <a:pt x="1431" y="3680"/>
                    <a:pt x="1431" y="3680"/>
                  </a:cubicBezTo>
                  <a:cubicBezTo>
                    <a:pt x="1431" y="3044"/>
                    <a:pt x="1431" y="3044"/>
                    <a:pt x="1431" y="3044"/>
                  </a:cubicBezTo>
                  <a:cubicBezTo>
                    <a:pt x="1566" y="3044"/>
                    <a:pt x="1566" y="3044"/>
                    <a:pt x="1566" y="3044"/>
                  </a:cubicBezTo>
                  <a:cubicBezTo>
                    <a:pt x="1566" y="2494"/>
                    <a:pt x="1566" y="2494"/>
                    <a:pt x="1566" y="2494"/>
                  </a:cubicBezTo>
                  <a:cubicBezTo>
                    <a:pt x="1171" y="2577"/>
                    <a:pt x="746" y="2438"/>
                    <a:pt x="480" y="2102"/>
                  </a:cubicBezTo>
                  <a:cubicBezTo>
                    <a:pt x="1251" y="1517"/>
                    <a:pt x="1251" y="1517"/>
                    <a:pt x="1251" y="1517"/>
                  </a:cubicBezTo>
                  <a:cubicBezTo>
                    <a:pt x="1090" y="1304"/>
                    <a:pt x="1090" y="1304"/>
                    <a:pt x="1090" y="1304"/>
                  </a:cubicBezTo>
                  <a:cubicBezTo>
                    <a:pt x="1018" y="1304"/>
                    <a:pt x="947" y="1272"/>
                    <a:pt x="900" y="1210"/>
                  </a:cubicBezTo>
                  <a:cubicBezTo>
                    <a:pt x="820" y="1105"/>
                    <a:pt x="841" y="955"/>
                    <a:pt x="946" y="875"/>
                  </a:cubicBezTo>
                  <a:cubicBezTo>
                    <a:pt x="1051" y="796"/>
                    <a:pt x="1201" y="816"/>
                    <a:pt x="1280" y="921"/>
                  </a:cubicBezTo>
                  <a:close/>
                  <a:moveTo>
                    <a:pt x="0" y="851"/>
                  </a:moveTo>
                  <a:cubicBezTo>
                    <a:pt x="217" y="914"/>
                    <a:pt x="217" y="914"/>
                    <a:pt x="217" y="914"/>
                  </a:cubicBezTo>
                  <a:cubicBezTo>
                    <a:pt x="286" y="678"/>
                    <a:pt x="401" y="506"/>
                    <a:pt x="562" y="394"/>
                  </a:cubicBezTo>
                  <a:cubicBezTo>
                    <a:pt x="726" y="281"/>
                    <a:pt x="940" y="227"/>
                    <a:pt x="1202" y="230"/>
                  </a:cubicBezTo>
                  <a:cubicBezTo>
                    <a:pt x="1204" y="4"/>
                    <a:pt x="1204" y="4"/>
                    <a:pt x="1204" y="4"/>
                  </a:cubicBezTo>
                  <a:cubicBezTo>
                    <a:pt x="894" y="0"/>
                    <a:pt x="636" y="68"/>
                    <a:pt x="434" y="208"/>
                  </a:cubicBezTo>
                  <a:cubicBezTo>
                    <a:pt x="229" y="350"/>
                    <a:pt x="84" y="564"/>
                    <a:pt x="0" y="851"/>
                  </a:cubicBezTo>
                  <a:close/>
                  <a:moveTo>
                    <a:pt x="447" y="899"/>
                  </a:moveTo>
                  <a:cubicBezTo>
                    <a:pt x="665" y="962"/>
                    <a:pt x="665" y="962"/>
                    <a:pt x="665" y="962"/>
                  </a:cubicBezTo>
                  <a:cubicBezTo>
                    <a:pt x="698" y="848"/>
                    <a:pt x="753" y="765"/>
                    <a:pt x="830" y="712"/>
                  </a:cubicBezTo>
                  <a:cubicBezTo>
                    <a:pt x="908" y="657"/>
                    <a:pt x="1013" y="631"/>
                    <a:pt x="1143" y="633"/>
                  </a:cubicBezTo>
                  <a:cubicBezTo>
                    <a:pt x="1145" y="406"/>
                    <a:pt x="1145" y="406"/>
                    <a:pt x="1145" y="406"/>
                  </a:cubicBezTo>
                  <a:cubicBezTo>
                    <a:pt x="967" y="405"/>
                    <a:pt x="819" y="444"/>
                    <a:pt x="701" y="526"/>
                  </a:cubicBezTo>
                  <a:cubicBezTo>
                    <a:pt x="581" y="609"/>
                    <a:pt x="496" y="733"/>
                    <a:pt x="447" y="899"/>
                  </a:cubicBezTo>
                  <a:close/>
                  <a:moveTo>
                    <a:pt x="2527" y="3044"/>
                  </a:moveTo>
                  <a:cubicBezTo>
                    <a:pt x="1970" y="2452"/>
                    <a:pt x="1970" y="2452"/>
                    <a:pt x="1970" y="2452"/>
                  </a:cubicBezTo>
                  <a:cubicBezTo>
                    <a:pt x="1967" y="2453"/>
                    <a:pt x="1967" y="2453"/>
                    <a:pt x="1967" y="2453"/>
                  </a:cubicBezTo>
                  <a:cubicBezTo>
                    <a:pt x="1967" y="3044"/>
                    <a:pt x="1967" y="3044"/>
                    <a:pt x="1967" y="3044"/>
                  </a:cubicBezTo>
                  <a:lnTo>
                    <a:pt x="2527" y="3044"/>
                  </a:lnTo>
                  <a:close/>
                </a:path>
              </a:pathLst>
            </a:custGeom>
            <a:solidFill>
              <a:srgbClr val="2E82CB"/>
            </a:solidFill>
            <a:ln w="9525">
              <a:noFill/>
            </a:ln>
          </p:spPr>
          <p:txBody>
            <a:bodyPr/>
            <a:p>
              <a:endParaRPr lang="zh-CN" altLang="en-US"/>
            </a:p>
          </p:txBody>
        </p:sp>
        <p:grpSp>
          <p:nvGrpSpPr>
            <p:cNvPr id="62" name="组合 61"/>
            <p:cNvGrpSpPr/>
            <p:nvPr/>
          </p:nvGrpSpPr>
          <p:grpSpPr>
            <a:xfrm rot="10800000" flipH="1">
              <a:off x="4424414" y="2645385"/>
              <a:ext cx="260298" cy="385491"/>
              <a:chOff x="3099646" y="1492209"/>
              <a:chExt cx="1496171" cy="2215770"/>
            </a:xfrm>
            <a:solidFill>
              <a:srgbClr val="E7E6E6">
                <a:lumMod val="50000"/>
              </a:srgbClr>
            </a:solidFill>
          </p:grpSpPr>
          <p:grpSp>
            <p:nvGrpSpPr>
              <p:cNvPr id="63" name="组合 62"/>
              <p:cNvGrpSpPr/>
              <p:nvPr/>
            </p:nvGrpSpPr>
            <p:grpSpPr>
              <a:xfrm>
                <a:off x="3099646" y="1492209"/>
                <a:ext cx="1481447" cy="1418552"/>
                <a:chOff x="3099646" y="1492209"/>
                <a:chExt cx="1481447" cy="1418552"/>
              </a:xfrm>
              <a:grpFill/>
            </p:grpSpPr>
            <p:sp>
              <p:nvSpPr>
                <p:cNvPr id="64" name="椭圆 63"/>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sp>
              <p:nvSpPr>
                <p:cNvPr id="66" name="椭圆 65"/>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sp>
              <p:nvSpPr>
                <p:cNvPr id="67" name="椭圆 66"/>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grpSp>
          <p:grpSp>
            <p:nvGrpSpPr>
              <p:cNvPr id="68" name="组合 67"/>
              <p:cNvGrpSpPr/>
              <p:nvPr/>
            </p:nvGrpSpPr>
            <p:grpSpPr>
              <a:xfrm flipV="1">
                <a:off x="3705997" y="2928381"/>
                <a:ext cx="889820" cy="779598"/>
                <a:chOff x="3691279" y="1544086"/>
                <a:chExt cx="889820" cy="779598"/>
              </a:xfrm>
              <a:grpFill/>
            </p:grpSpPr>
            <p:sp>
              <p:nvSpPr>
                <p:cNvPr id="69" name="椭圆 68"/>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sp>
              <p:nvSpPr>
                <p:cNvPr id="70" name="椭圆 69"/>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z="1600" strike="noStrike" noProof="1">
                    <a:sym typeface="Arial" panose="020B0604020202020204" pitchFamily="34" charset="0"/>
                  </a:endParaRPr>
                </a:p>
              </p:txBody>
            </p:sp>
          </p:grpSp>
        </p:grpSp>
      </p:grpSp>
      <p:grpSp>
        <p:nvGrpSpPr>
          <p:cNvPr id="81953" name="组合 42"/>
          <p:cNvGrpSpPr/>
          <p:nvPr/>
        </p:nvGrpSpPr>
        <p:grpSpPr>
          <a:xfrm>
            <a:off x="3960813" y="2754948"/>
            <a:ext cx="1331912" cy="614362"/>
            <a:chOff x="3436121" y="2791826"/>
            <a:chExt cx="1808068" cy="1004710"/>
          </a:xfrm>
        </p:grpSpPr>
        <p:sp>
          <p:nvSpPr>
            <p:cNvPr id="72" name="圆角矩形 71"/>
            <p:cNvSpPr/>
            <p:nvPr>
              <p:custDataLst>
                <p:tags r:id="rId21"/>
              </p:custDataLst>
            </p:nvPr>
          </p:nvSpPr>
          <p:spPr>
            <a:xfrm>
              <a:off x="3607081" y="2939657"/>
              <a:ext cx="1637108" cy="856879"/>
            </a:xfrm>
            <a:prstGeom prst="roundRect">
              <a:avLst>
                <a:gd name="adj" fmla="val 50000"/>
              </a:avLst>
            </a:prstGeom>
            <a:solidFill>
              <a:srgbClr val="3DAAD1"/>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73" name="圆角矩形 72"/>
            <p:cNvSpPr/>
            <p:nvPr>
              <p:custDataLst>
                <p:tags r:id="rId22"/>
              </p:custDataLst>
            </p:nvPr>
          </p:nvSpPr>
          <p:spPr>
            <a:xfrm>
              <a:off x="3436121" y="2791826"/>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81956" name="文本框 73"/>
            <p:cNvSpPr txBox="1"/>
            <p:nvPr>
              <p:custDataLst>
                <p:tags r:id="rId23"/>
              </p:custDataLst>
            </p:nvPr>
          </p:nvSpPr>
          <p:spPr>
            <a:xfrm>
              <a:off x="4483520" y="2897100"/>
              <a:ext cx="518091" cy="646331"/>
            </a:xfrm>
            <a:prstGeom prst="rect">
              <a:avLst/>
            </a:prstGeom>
            <a:noFill/>
            <a:ln w="9525">
              <a:noFill/>
            </a:ln>
          </p:spPr>
          <p:txBody>
            <a:bodyPr wrap="none" anchor="t" anchorCtr="0"/>
            <a:p>
              <a:r>
                <a:rPr lang="en-US" altLang="zh-CN" sz="1600">
                  <a:solidFill>
                    <a:srgbClr val="3DAAD1"/>
                  </a:solidFill>
                  <a:latin typeface="Arial" panose="020B0604020202020204" pitchFamily="34" charset="0"/>
                  <a:sym typeface="Arial" panose="020B0604020202020204" pitchFamily="34" charset="0"/>
                </a:rPr>
                <a:t>02</a:t>
              </a:r>
              <a:endParaRPr lang="en-US" altLang="zh-CN" sz="1600">
                <a:solidFill>
                  <a:srgbClr val="3DAAD1"/>
                </a:solidFill>
                <a:latin typeface="Arial" panose="020B0604020202020204" pitchFamily="34" charset="0"/>
                <a:sym typeface="Arial" panose="020B0604020202020204" pitchFamily="34" charset="0"/>
              </a:endParaRPr>
            </a:p>
          </p:txBody>
        </p:sp>
        <p:grpSp>
          <p:nvGrpSpPr>
            <p:cNvPr id="99" name="组合 98"/>
            <p:cNvGrpSpPr/>
            <p:nvPr/>
          </p:nvGrpSpPr>
          <p:grpSpPr>
            <a:xfrm>
              <a:off x="4235502" y="3027520"/>
              <a:ext cx="260298" cy="385491"/>
              <a:chOff x="4235502" y="3027519"/>
              <a:chExt cx="260298" cy="385491"/>
            </a:xfrm>
          </p:grpSpPr>
          <p:grpSp>
            <p:nvGrpSpPr>
              <p:cNvPr id="100" name="组合 99"/>
              <p:cNvGrpSpPr/>
              <p:nvPr/>
            </p:nvGrpSpPr>
            <p:grpSpPr>
              <a:xfrm rot="10800000" flipH="1">
                <a:off x="4235502" y="3166216"/>
                <a:ext cx="257736" cy="246794"/>
                <a:chOff x="3099646" y="1492209"/>
                <a:chExt cx="1481447" cy="1418552"/>
              </a:xfrm>
              <a:solidFill>
                <a:srgbClr val="E7E6E6">
                  <a:lumMod val="50000"/>
                </a:srgbClr>
              </a:solidFill>
            </p:grpSpPr>
            <p:sp>
              <p:nvSpPr>
                <p:cNvPr id="101" name="椭圆 100"/>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02" name="椭圆 101"/>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03" name="椭圆 102"/>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nvGrpSpPr>
              <p:cNvPr id="104" name="组合 103"/>
              <p:cNvGrpSpPr/>
              <p:nvPr/>
            </p:nvGrpSpPr>
            <p:grpSpPr>
              <a:xfrm rot="10800000" flipH="1" flipV="1">
                <a:off x="4340993" y="3027519"/>
                <a:ext cx="154807" cy="135631"/>
                <a:chOff x="3691279" y="1544086"/>
                <a:chExt cx="889820" cy="779598"/>
              </a:xfrm>
              <a:solidFill>
                <a:srgbClr val="E7E6E6">
                  <a:lumMod val="50000"/>
                </a:srgbClr>
              </a:solidFill>
            </p:grpSpPr>
            <p:sp>
              <p:nvSpPr>
                <p:cNvPr id="106" name="椭圆 105"/>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08" name="椭圆 107"/>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sp>
          <p:nvSpPr>
            <p:cNvPr id="110" name="KSO_Shape"/>
            <p:cNvSpPr/>
            <p:nvPr>
              <p:custDataLst>
                <p:tags r:id="rId24"/>
              </p:custDataLst>
            </p:nvPr>
          </p:nvSpPr>
          <p:spPr bwMode="auto">
            <a:xfrm>
              <a:off x="3611051" y="3012124"/>
              <a:ext cx="560021" cy="416282"/>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DAAD1"/>
            </a:solidFill>
            <a:ln>
              <a:noFill/>
            </a:ln>
          </p:spPr>
          <p:txBody>
            <a:bodyPr lIns="68580" tIns="34290" rIns="68580" bIns="540000" anchor="ctr">
              <a:normAutofit fontScale="25000" lnSpcReduction="20000"/>
            </a:bodyPr>
            <a:p>
              <a:pPr fontAlgn="base"/>
              <a:endParaRPr lang="zh-CN" altLang="en-US" strike="noStrike" noProof="1">
                <a:sym typeface="Arial" panose="020B0604020202020204" pitchFamily="34" charset="0"/>
              </a:endParaRPr>
            </a:p>
          </p:txBody>
        </p:sp>
      </p:grpSp>
      <p:sp>
        <p:nvSpPr>
          <p:cNvPr id="112" name="文本框 111"/>
          <p:cNvSpPr txBox="1"/>
          <p:nvPr>
            <p:custDataLst>
              <p:tags r:id="rId25"/>
            </p:custDataLst>
          </p:nvPr>
        </p:nvSpPr>
        <p:spPr>
          <a:xfrm>
            <a:off x="1176338" y="1977073"/>
            <a:ext cx="2584450" cy="231775"/>
          </a:xfrm>
          <a:prstGeom prst="rect">
            <a:avLst/>
          </a:prstGeom>
          <a:noFill/>
          <a:ln w="9525">
            <a:noFill/>
          </a:ln>
        </p:spPr>
        <p:txBody>
          <a:bodyPr wrap="square" anchor="t"/>
          <a:p>
            <a:pPr algn="r">
              <a:buSzPct val="100000"/>
            </a:pPr>
            <a:r>
              <a:rPr lang="zh-CN" altLang="en-US" spc="150" noProof="1" dirty="0">
                <a:solidFill>
                  <a:srgbClr val="404040"/>
                </a:solidFill>
                <a:latin typeface="微软雅黑" panose="020B0503020204020204" charset="-122"/>
                <a:ea typeface="微软雅黑" panose="020B0503020204020204" charset="-122"/>
                <a:cs typeface="+mn-cs"/>
              </a:rPr>
              <a:t>密切观察病情</a:t>
            </a:r>
            <a:endParaRPr lang="zh-CN" altLang="en-US" spc="150" noProof="1" dirty="0">
              <a:solidFill>
                <a:srgbClr val="404040"/>
              </a:solidFill>
              <a:latin typeface="微软雅黑" panose="020B0503020204020204" charset="-122"/>
              <a:ea typeface="微软雅黑" panose="020B0503020204020204" charset="-122"/>
              <a:cs typeface="+mn-cs"/>
            </a:endParaRPr>
          </a:p>
        </p:txBody>
      </p:sp>
      <p:sp>
        <p:nvSpPr>
          <p:cNvPr id="113" name="文本框 112"/>
          <p:cNvSpPr txBox="1"/>
          <p:nvPr>
            <p:custDataLst>
              <p:tags r:id="rId26"/>
            </p:custDataLst>
          </p:nvPr>
        </p:nvSpPr>
        <p:spPr>
          <a:xfrm>
            <a:off x="1176338" y="2821623"/>
            <a:ext cx="2584450" cy="500063"/>
          </a:xfrm>
          <a:prstGeom prst="rect">
            <a:avLst/>
          </a:prstGeom>
          <a:noFill/>
          <a:ln w="9525">
            <a:noFill/>
          </a:ln>
        </p:spPr>
        <p:txBody>
          <a:bodyPr wrap="square" anchor="t"/>
          <a:p>
            <a:pPr algn="r">
              <a:lnSpc>
                <a:spcPct val="120000"/>
              </a:lnSpc>
              <a:buSzPct val="100000"/>
            </a:pPr>
            <a:r>
              <a:rPr lang="zh-CN" altLang="en-US" spc="150" noProof="1" dirty="0">
                <a:solidFill>
                  <a:srgbClr val="404040"/>
                </a:solidFill>
                <a:latin typeface="微软雅黑" panose="020B0503020204020204" charset="-122"/>
                <a:ea typeface="微软雅黑" panose="020B0503020204020204" charset="-122"/>
                <a:cs typeface="+mn-cs"/>
              </a:rPr>
              <a:t>降温</a:t>
            </a:r>
            <a:endParaRPr lang="zh-CN" altLang="en-US" spc="150" noProof="1" dirty="0">
              <a:solidFill>
                <a:srgbClr val="404040"/>
              </a:solidFill>
              <a:latin typeface="微软雅黑" panose="020B0503020204020204" charset="-122"/>
              <a:ea typeface="微软雅黑" panose="020B0503020204020204" charset="-122"/>
              <a:cs typeface="+mn-cs"/>
            </a:endParaRPr>
          </a:p>
        </p:txBody>
      </p:sp>
      <p:grpSp>
        <p:nvGrpSpPr>
          <p:cNvPr id="81961" name="组合 113"/>
          <p:cNvGrpSpPr/>
          <p:nvPr/>
        </p:nvGrpSpPr>
        <p:grpSpPr>
          <a:xfrm>
            <a:off x="6499225" y="3755073"/>
            <a:ext cx="1366838" cy="590550"/>
            <a:chOff x="6355892" y="3991038"/>
            <a:chExt cx="1853781" cy="965758"/>
          </a:xfrm>
        </p:grpSpPr>
        <p:sp>
          <p:nvSpPr>
            <p:cNvPr id="143" name="圆角矩形 142"/>
            <p:cNvSpPr/>
            <p:nvPr>
              <p:custDataLst>
                <p:tags r:id="rId27"/>
              </p:custDataLst>
            </p:nvPr>
          </p:nvSpPr>
          <p:spPr>
            <a:xfrm>
              <a:off x="6572565" y="4099917"/>
              <a:ext cx="1637108" cy="856879"/>
            </a:xfrm>
            <a:prstGeom prst="roundRect">
              <a:avLst>
                <a:gd name="adj" fmla="val 50000"/>
              </a:avLst>
            </a:prstGeom>
            <a:solidFill>
              <a:srgbClr val="0070C0"/>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gradFill>
                  <a:gsLst>
                    <a:gs pos="0">
                      <a:srgbClr val="2E82CB">
                        <a:lumMod val="50000"/>
                        <a:lumOff val="50000"/>
                      </a:srgbClr>
                    </a:gs>
                    <a:gs pos="100000">
                      <a:srgbClr val="2E82CB"/>
                    </a:gs>
                  </a:gsLst>
                  <a:lin ang="2700000" scaled="0"/>
                </a:gradFill>
                <a:sym typeface="Arial" panose="020B0604020202020204" pitchFamily="34" charset="0"/>
              </a:endParaRPr>
            </a:p>
          </p:txBody>
        </p:sp>
        <p:sp>
          <p:nvSpPr>
            <p:cNvPr id="144" name="圆角矩形 143"/>
            <p:cNvSpPr/>
            <p:nvPr>
              <p:custDataLst>
                <p:tags r:id="rId28"/>
              </p:custDataLst>
            </p:nvPr>
          </p:nvSpPr>
          <p:spPr>
            <a:xfrm>
              <a:off x="6355892" y="3991038"/>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81964" name="文本框 144"/>
            <p:cNvSpPr txBox="1"/>
            <p:nvPr>
              <p:custDataLst>
                <p:tags r:id="rId29"/>
              </p:custDataLst>
            </p:nvPr>
          </p:nvSpPr>
          <p:spPr>
            <a:xfrm>
              <a:off x="6449164" y="4096312"/>
              <a:ext cx="518091" cy="646331"/>
            </a:xfrm>
            <a:prstGeom prst="rect">
              <a:avLst/>
            </a:prstGeom>
            <a:noFill/>
            <a:ln w="9525">
              <a:noFill/>
            </a:ln>
          </p:spPr>
          <p:txBody>
            <a:bodyPr wrap="none" anchor="t" anchorCtr="0"/>
            <a:p>
              <a:r>
                <a:rPr lang="en-US" altLang="zh-CN" sz="1600">
                  <a:solidFill>
                    <a:srgbClr val="2F75B4"/>
                  </a:solidFill>
                  <a:latin typeface="Arial" panose="020B0604020202020204" pitchFamily="34" charset="0"/>
                  <a:sym typeface="Arial" panose="020B0604020202020204" pitchFamily="34" charset="0"/>
                </a:rPr>
                <a:t>08</a:t>
              </a:r>
              <a:endParaRPr lang="en-US" altLang="zh-CN" sz="1600">
                <a:solidFill>
                  <a:srgbClr val="2F75B4"/>
                </a:solidFill>
                <a:latin typeface="Arial" panose="020B0604020202020204" pitchFamily="34" charset="0"/>
                <a:sym typeface="Arial" panose="020B0604020202020204" pitchFamily="34" charset="0"/>
              </a:endParaRPr>
            </a:p>
          </p:txBody>
        </p:sp>
        <p:grpSp>
          <p:nvGrpSpPr>
            <p:cNvPr id="146" name="组合 145"/>
            <p:cNvGrpSpPr/>
            <p:nvPr/>
          </p:nvGrpSpPr>
          <p:grpSpPr>
            <a:xfrm rot="10800000" flipH="1">
              <a:off x="6989390" y="4226732"/>
              <a:ext cx="260298" cy="385491"/>
              <a:chOff x="3099646" y="1492209"/>
              <a:chExt cx="1496171" cy="2215770"/>
            </a:xfrm>
            <a:solidFill>
              <a:srgbClr val="E7E6E6">
                <a:lumMod val="50000"/>
              </a:srgbClr>
            </a:solidFill>
          </p:grpSpPr>
          <p:grpSp>
            <p:nvGrpSpPr>
              <p:cNvPr id="147" name="组合 146"/>
              <p:cNvGrpSpPr/>
              <p:nvPr/>
            </p:nvGrpSpPr>
            <p:grpSpPr>
              <a:xfrm>
                <a:off x="3099646" y="1492209"/>
                <a:ext cx="1481447" cy="1418552"/>
                <a:chOff x="3099646" y="1492209"/>
                <a:chExt cx="1481447" cy="1418552"/>
              </a:xfrm>
              <a:grpFill/>
            </p:grpSpPr>
            <p:sp>
              <p:nvSpPr>
                <p:cNvPr id="148" name="椭圆 147"/>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49" name="椭圆 148"/>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50" name="椭圆 149"/>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nvGrpSpPr>
              <p:cNvPr id="151" name="组合 150"/>
              <p:cNvGrpSpPr/>
              <p:nvPr/>
            </p:nvGrpSpPr>
            <p:grpSpPr>
              <a:xfrm flipV="1">
                <a:off x="3705997" y="2928381"/>
                <a:ext cx="889820" cy="779598"/>
                <a:chOff x="3691279" y="1544086"/>
                <a:chExt cx="889820" cy="779598"/>
              </a:xfrm>
              <a:grpFill/>
            </p:grpSpPr>
            <p:sp>
              <p:nvSpPr>
                <p:cNvPr id="152" name="椭圆 151"/>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53" name="椭圆 152"/>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sp>
          <p:nvSpPr>
            <p:cNvPr id="154" name="KSO_Shape"/>
            <p:cNvSpPr/>
            <p:nvPr>
              <p:custDataLst>
                <p:tags r:id="rId30"/>
              </p:custDataLst>
            </p:nvPr>
          </p:nvSpPr>
          <p:spPr bwMode="auto">
            <a:xfrm>
              <a:off x="7425951" y="4126609"/>
              <a:ext cx="312393" cy="58573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0070C0"/>
            </a:solidFill>
            <a:ln>
              <a:noFill/>
            </a:ln>
          </p:spPr>
          <p:txBody>
            <a:bodyPr anchor="ctr">
              <a:normAutofit lnSpcReduction="10000"/>
              <a:scene3d>
                <a:camera prst="orthographicFront"/>
                <a:lightRig rig="threePt" dir="t"/>
              </a:scene3d>
              <a:sp3d>
                <a:contourClr>
                  <a:srgbClr val="FFFFFF"/>
                </a:contourClr>
              </a:sp3d>
            </a:bodyPr>
            <a:p>
              <a:pPr algn="ctr" fontAlgn="base">
                <a:defRPr/>
              </a:pPr>
              <a:endParaRPr lang="zh-CN" altLang="en-US" strike="noStrike" noProof="1" dirty="0">
                <a:solidFill>
                  <a:srgbClr val="FFFFFF"/>
                </a:solidFill>
                <a:sym typeface="Arial" panose="020B0604020202020204" pitchFamily="34" charset="0"/>
              </a:endParaRPr>
            </a:p>
          </p:txBody>
        </p:sp>
      </p:grpSp>
      <p:sp>
        <p:nvSpPr>
          <p:cNvPr id="156" name="文本框 155"/>
          <p:cNvSpPr txBox="1"/>
          <p:nvPr>
            <p:custDataLst>
              <p:tags r:id="rId31"/>
            </p:custDataLst>
          </p:nvPr>
        </p:nvSpPr>
        <p:spPr>
          <a:xfrm>
            <a:off x="8042275" y="1784985"/>
            <a:ext cx="3149600" cy="630238"/>
          </a:xfrm>
          <a:prstGeom prst="rect">
            <a:avLst/>
          </a:prstGeom>
          <a:noFill/>
          <a:ln w="9525">
            <a:noFill/>
          </a:ln>
        </p:spPr>
        <p:txBody>
          <a:bodyPr wrap="square" anchor="ctr"/>
          <a:p>
            <a:pPr fontAlgn="ctr">
              <a:lnSpc>
                <a:spcPct val="130000"/>
              </a:lnSpc>
              <a:spcBef>
                <a:spcPts val="1000"/>
              </a:spcBef>
              <a:buSzPct val="100000"/>
            </a:pPr>
            <a:r>
              <a:rPr lang="zh-CN" altLang="en-US" spc="150" noProof="1" dirty="0">
                <a:solidFill>
                  <a:srgbClr val="404040"/>
                </a:solidFill>
                <a:latin typeface="微软雅黑" panose="020B0503020204020204" charset="-122"/>
                <a:ea typeface="微软雅黑" panose="020B0503020204020204" charset="-122"/>
                <a:cs typeface="+mn-cs"/>
              </a:rPr>
              <a:t>口腔护理</a:t>
            </a:r>
            <a:endParaRPr lang="zh-CN" altLang="en-US" spc="150" noProof="1" dirty="0">
              <a:solidFill>
                <a:srgbClr val="404040"/>
              </a:solidFill>
              <a:latin typeface="微软雅黑" panose="020B0503020204020204" charset="-122"/>
              <a:ea typeface="微软雅黑" panose="020B0503020204020204" charset="-122"/>
              <a:cs typeface="+mn-cs"/>
            </a:endParaRPr>
          </a:p>
        </p:txBody>
      </p:sp>
      <p:grpSp>
        <p:nvGrpSpPr>
          <p:cNvPr id="81968" name="组合 73"/>
          <p:cNvGrpSpPr/>
          <p:nvPr/>
        </p:nvGrpSpPr>
        <p:grpSpPr>
          <a:xfrm>
            <a:off x="6494463" y="4671060"/>
            <a:ext cx="1360487" cy="614363"/>
            <a:chOff x="3417114" y="3982091"/>
            <a:chExt cx="1846082" cy="1001836"/>
          </a:xfrm>
        </p:grpSpPr>
        <p:sp>
          <p:nvSpPr>
            <p:cNvPr id="3" name="圆角矩形 2"/>
            <p:cNvSpPr/>
            <p:nvPr>
              <p:custDataLst>
                <p:tags r:id="rId32"/>
              </p:custDataLst>
            </p:nvPr>
          </p:nvSpPr>
          <p:spPr>
            <a:xfrm>
              <a:off x="3626088" y="4127048"/>
              <a:ext cx="1637108" cy="856879"/>
            </a:xfrm>
            <a:prstGeom prst="roundRect">
              <a:avLst>
                <a:gd name="adj" fmla="val 50000"/>
              </a:avLst>
            </a:prstGeom>
            <a:solidFill>
              <a:srgbClr val="00B0F0"/>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5" name="圆角矩形 4"/>
            <p:cNvSpPr/>
            <p:nvPr>
              <p:custDataLst>
                <p:tags r:id="rId33"/>
              </p:custDataLst>
            </p:nvPr>
          </p:nvSpPr>
          <p:spPr>
            <a:xfrm>
              <a:off x="3417114" y="3982091"/>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81971" name="文本框 49"/>
            <p:cNvSpPr txBox="1"/>
            <p:nvPr>
              <p:custDataLst>
                <p:tags r:id="rId34"/>
              </p:custDataLst>
            </p:nvPr>
          </p:nvSpPr>
          <p:spPr>
            <a:xfrm>
              <a:off x="4400551" y="4087365"/>
              <a:ext cx="518091" cy="646331"/>
            </a:xfrm>
            <a:prstGeom prst="rect">
              <a:avLst/>
            </a:prstGeom>
            <a:noFill/>
            <a:ln w="9525">
              <a:noFill/>
            </a:ln>
          </p:spPr>
          <p:txBody>
            <a:bodyPr wrap="none" anchor="t" anchorCtr="0"/>
            <a:p>
              <a:r>
                <a:rPr lang="en-US" altLang="zh-CN" sz="1600">
                  <a:solidFill>
                    <a:srgbClr val="00B0F0"/>
                  </a:solidFill>
                  <a:latin typeface="Arial" panose="020B0604020202020204" pitchFamily="34" charset="0"/>
                  <a:sym typeface="Arial" panose="020B0604020202020204" pitchFamily="34" charset="0"/>
                </a:rPr>
                <a:t>09</a:t>
              </a:r>
              <a:endParaRPr lang="en-US" altLang="zh-CN" sz="1600">
                <a:solidFill>
                  <a:srgbClr val="00B0F0"/>
                </a:solidFill>
                <a:latin typeface="Arial" panose="020B0604020202020204" pitchFamily="34" charset="0"/>
                <a:sym typeface="Arial" panose="020B0604020202020204" pitchFamily="34" charset="0"/>
              </a:endParaRPr>
            </a:p>
          </p:txBody>
        </p:sp>
        <p:grpSp>
          <p:nvGrpSpPr>
            <p:cNvPr id="7" name="组合 6"/>
            <p:cNvGrpSpPr/>
            <p:nvPr/>
          </p:nvGrpSpPr>
          <p:grpSpPr>
            <a:xfrm rot="10800000" flipH="1">
              <a:off x="4248413" y="4217785"/>
              <a:ext cx="260298" cy="385491"/>
              <a:chOff x="3099646" y="1492209"/>
              <a:chExt cx="1496171" cy="2215770"/>
            </a:xfrm>
            <a:solidFill>
              <a:srgbClr val="E7E6E6">
                <a:lumMod val="50000"/>
              </a:srgbClr>
            </a:solidFill>
          </p:grpSpPr>
          <p:grpSp>
            <p:nvGrpSpPr>
              <p:cNvPr id="8" name="组合 7"/>
              <p:cNvGrpSpPr/>
              <p:nvPr/>
            </p:nvGrpSpPr>
            <p:grpSpPr>
              <a:xfrm>
                <a:off x="3099646" y="1492209"/>
                <a:ext cx="1481447" cy="1418552"/>
                <a:chOff x="3099646" y="1492209"/>
                <a:chExt cx="1481447" cy="1418552"/>
              </a:xfrm>
              <a:grpFill/>
            </p:grpSpPr>
            <p:sp>
              <p:nvSpPr>
                <p:cNvPr id="9" name="椭圆 8"/>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0" name="椭圆 9"/>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1" name="椭圆 10"/>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nvGrpSpPr>
              <p:cNvPr id="12" name="组合 11"/>
              <p:cNvGrpSpPr/>
              <p:nvPr/>
            </p:nvGrpSpPr>
            <p:grpSpPr>
              <a:xfrm flipV="1">
                <a:off x="3705997" y="2928381"/>
                <a:ext cx="889820" cy="779598"/>
                <a:chOff x="3691279" y="1544086"/>
                <a:chExt cx="889820" cy="779598"/>
              </a:xfrm>
              <a:grpFill/>
            </p:grpSpPr>
            <p:sp>
              <p:nvSpPr>
                <p:cNvPr id="13" name="椭圆 12"/>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14" name="椭圆 13"/>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sp>
          <p:nvSpPr>
            <p:cNvPr id="15" name="KSO_Shape"/>
            <p:cNvSpPr/>
            <p:nvPr>
              <p:custDataLst>
                <p:tags r:id="rId35"/>
              </p:custDataLst>
            </p:nvPr>
          </p:nvSpPr>
          <p:spPr bwMode="auto">
            <a:xfrm>
              <a:off x="3647941" y="4196264"/>
              <a:ext cx="536140" cy="428532"/>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00B0F0"/>
            </a:solidFill>
            <a:ln>
              <a:noFill/>
            </a:ln>
          </p:spPr>
          <p:txBody>
            <a:bodyPr anchor="ctr">
              <a:normAutofit fontScale="60000"/>
              <a:scene3d>
                <a:camera prst="orthographicFront"/>
                <a:lightRig rig="threePt" dir="t"/>
              </a:scene3d>
              <a:sp3d>
                <a:contourClr>
                  <a:srgbClr val="FFFFFF"/>
                </a:contourClr>
              </a:sp3d>
            </a:bodyPr>
            <a:p>
              <a:pPr algn="ctr" fontAlgn="base">
                <a:defRPr/>
              </a:pPr>
              <a:endParaRPr lang="zh-CN" altLang="en-US" strike="noStrike" noProof="1">
                <a:solidFill>
                  <a:srgbClr val="FFFFFF"/>
                </a:solidFill>
                <a:sym typeface="Arial" panose="020B0604020202020204" pitchFamily="34" charset="0"/>
              </a:endParaRPr>
            </a:p>
          </p:txBody>
        </p:sp>
      </p:grpSp>
      <p:sp>
        <p:nvSpPr>
          <p:cNvPr id="16" name="文本框 15"/>
          <p:cNvSpPr txBox="1"/>
          <p:nvPr>
            <p:custDataLst>
              <p:tags r:id="rId36"/>
            </p:custDataLst>
          </p:nvPr>
        </p:nvSpPr>
        <p:spPr>
          <a:xfrm>
            <a:off x="8042275" y="4750435"/>
            <a:ext cx="3149600" cy="573088"/>
          </a:xfrm>
          <a:prstGeom prst="rect">
            <a:avLst/>
          </a:prstGeom>
          <a:noFill/>
          <a:ln w="9525">
            <a:noFill/>
          </a:ln>
        </p:spPr>
        <p:txBody>
          <a:bodyPr wrap="square" anchor="ctr"/>
          <a:p>
            <a:pPr fontAlgn="ctr">
              <a:lnSpc>
                <a:spcPct val="130000"/>
              </a:lnSpc>
              <a:spcBef>
                <a:spcPts val="1000"/>
              </a:spcBef>
              <a:buClrTx/>
              <a:buSzTx/>
              <a:buFontTx/>
            </a:pPr>
            <a:r>
              <a:rPr lang="zh-CN" altLang="en-US" spc="150" noProof="1" dirty="0">
                <a:solidFill>
                  <a:srgbClr val="404040"/>
                </a:solidFill>
                <a:latin typeface="微软雅黑" panose="020B0503020204020204" charset="-122"/>
                <a:ea typeface="微软雅黑" panose="020B0503020204020204" charset="-122"/>
                <a:cs typeface="+mn-cs"/>
              </a:rPr>
              <a:t>健康教育</a:t>
            </a:r>
            <a:endParaRPr lang="zh-CN" altLang="en-US" spc="150" noProof="1" dirty="0">
              <a:solidFill>
                <a:srgbClr val="404040"/>
              </a:solidFill>
              <a:latin typeface="微软雅黑" panose="020B0503020204020204" charset="-122"/>
              <a:ea typeface="微软雅黑" panose="020B0503020204020204" charset="-122"/>
              <a:cs typeface="+mn-cs"/>
            </a:endParaRPr>
          </a:p>
        </p:txBody>
      </p:sp>
      <p:grpSp>
        <p:nvGrpSpPr>
          <p:cNvPr id="81975" name="组合 42"/>
          <p:cNvGrpSpPr/>
          <p:nvPr/>
        </p:nvGrpSpPr>
        <p:grpSpPr>
          <a:xfrm>
            <a:off x="3960813" y="4720273"/>
            <a:ext cx="1331912" cy="614362"/>
            <a:chOff x="3436121" y="2791826"/>
            <a:chExt cx="1808068" cy="1004710"/>
          </a:xfrm>
        </p:grpSpPr>
        <p:sp>
          <p:nvSpPr>
            <p:cNvPr id="18" name="圆角矩形 17"/>
            <p:cNvSpPr/>
            <p:nvPr>
              <p:custDataLst>
                <p:tags r:id="rId37"/>
              </p:custDataLst>
            </p:nvPr>
          </p:nvSpPr>
          <p:spPr>
            <a:xfrm>
              <a:off x="3607081" y="2939657"/>
              <a:ext cx="1637108" cy="856879"/>
            </a:xfrm>
            <a:prstGeom prst="roundRect">
              <a:avLst>
                <a:gd name="adj" fmla="val 50000"/>
              </a:avLst>
            </a:prstGeom>
            <a:solidFill>
              <a:srgbClr val="3DAAD1"/>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19" name="圆角矩形 18"/>
            <p:cNvSpPr/>
            <p:nvPr>
              <p:custDataLst>
                <p:tags r:id="rId38"/>
              </p:custDataLst>
            </p:nvPr>
          </p:nvSpPr>
          <p:spPr>
            <a:xfrm>
              <a:off x="3436121" y="2791826"/>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81978" name="文本框 73"/>
            <p:cNvSpPr txBox="1"/>
            <p:nvPr>
              <p:custDataLst>
                <p:tags r:id="rId39"/>
              </p:custDataLst>
            </p:nvPr>
          </p:nvSpPr>
          <p:spPr>
            <a:xfrm>
              <a:off x="4483520" y="2897100"/>
              <a:ext cx="518091" cy="646331"/>
            </a:xfrm>
            <a:prstGeom prst="rect">
              <a:avLst/>
            </a:prstGeom>
            <a:noFill/>
            <a:ln w="9525">
              <a:noFill/>
            </a:ln>
          </p:spPr>
          <p:txBody>
            <a:bodyPr wrap="none" anchor="t" anchorCtr="0"/>
            <a:p>
              <a:r>
                <a:rPr lang="en-US" altLang="zh-CN" sz="1600">
                  <a:solidFill>
                    <a:srgbClr val="3DAAD1"/>
                  </a:solidFill>
                  <a:latin typeface="Arial" panose="020B0604020202020204" pitchFamily="34" charset="0"/>
                  <a:sym typeface="Arial" panose="020B0604020202020204" pitchFamily="34" charset="0"/>
                </a:rPr>
                <a:t>04</a:t>
              </a:r>
              <a:endParaRPr lang="en-US" altLang="zh-CN" sz="1600">
                <a:solidFill>
                  <a:srgbClr val="3DAAD1"/>
                </a:solidFill>
                <a:latin typeface="Arial" panose="020B0604020202020204" pitchFamily="34" charset="0"/>
                <a:sym typeface="Arial" panose="020B0604020202020204" pitchFamily="34" charset="0"/>
              </a:endParaRPr>
            </a:p>
          </p:txBody>
        </p:sp>
        <p:grpSp>
          <p:nvGrpSpPr>
            <p:cNvPr id="21" name="组合 20"/>
            <p:cNvGrpSpPr/>
            <p:nvPr/>
          </p:nvGrpSpPr>
          <p:grpSpPr>
            <a:xfrm>
              <a:off x="4235502" y="3027520"/>
              <a:ext cx="260298" cy="385491"/>
              <a:chOff x="4235502" y="3027519"/>
              <a:chExt cx="260298" cy="385491"/>
            </a:xfrm>
          </p:grpSpPr>
          <p:grpSp>
            <p:nvGrpSpPr>
              <p:cNvPr id="22" name="组合 21"/>
              <p:cNvGrpSpPr/>
              <p:nvPr/>
            </p:nvGrpSpPr>
            <p:grpSpPr>
              <a:xfrm rot="10800000" flipH="1">
                <a:off x="4235502" y="3166216"/>
                <a:ext cx="257736" cy="246794"/>
                <a:chOff x="3099646" y="1492209"/>
                <a:chExt cx="1481447" cy="1418552"/>
              </a:xfrm>
              <a:solidFill>
                <a:srgbClr val="E7E6E6">
                  <a:lumMod val="50000"/>
                </a:srgbClr>
              </a:solidFill>
            </p:grpSpPr>
            <p:sp>
              <p:nvSpPr>
                <p:cNvPr id="23" name="椭圆 22"/>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24" name="椭圆 23"/>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25" name="椭圆 24"/>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nvGrpSpPr>
              <p:cNvPr id="26" name="组合 25"/>
              <p:cNvGrpSpPr/>
              <p:nvPr/>
            </p:nvGrpSpPr>
            <p:grpSpPr>
              <a:xfrm rot="10800000" flipH="1" flipV="1">
                <a:off x="4340993" y="3027519"/>
                <a:ext cx="154807" cy="135631"/>
                <a:chOff x="3691279" y="1544086"/>
                <a:chExt cx="889820" cy="779598"/>
              </a:xfrm>
              <a:solidFill>
                <a:srgbClr val="E7E6E6">
                  <a:lumMod val="50000"/>
                </a:srgbClr>
              </a:solidFill>
            </p:grpSpPr>
            <p:sp>
              <p:nvSpPr>
                <p:cNvPr id="28" name="椭圆 27"/>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33" name="椭圆 32"/>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sp>
          <p:nvSpPr>
            <p:cNvPr id="35" name="KSO_Shape"/>
            <p:cNvSpPr/>
            <p:nvPr>
              <p:custDataLst>
                <p:tags r:id="rId40"/>
              </p:custDataLst>
            </p:nvPr>
          </p:nvSpPr>
          <p:spPr bwMode="auto">
            <a:xfrm>
              <a:off x="3611051" y="3012124"/>
              <a:ext cx="560021" cy="416282"/>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DAAD1"/>
            </a:solidFill>
            <a:ln>
              <a:noFill/>
            </a:ln>
          </p:spPr>
          <p:txBody>
            <a:bodyPr lIns="68580" tIns="34290" rIns="68580" bIns="540000" anchor="ctr">
              <a:normAutofit fontScale="25000" lnSpcReduction="20000"/>
            </a:bodyPr>
            <a:p>
              <a:pPr fontAlgn="base"/>
              <a:endParaRPr lang="zh-CN" altLang="en-US" strike="noStrike" noProof="1">
                <a:sym typeface="Arial" panose="020B0604020202020204" pitchFamily="34" charset="0"/>
              </a:endParaRPr>
            </a:p>
          </p:txBody>
        </p:sp>
      </p:grpSp>
      <p:sp>
        <p:nvSpPr>
          <p:cNvPr id="36" name="文本框 35"/>
          <p:cNvSpPr txBox="1"/>
          <p:nvPr>
            <p:custDataLst>
              <p:tags r:id="rId41"/>
            </p:custDataLst>
          </p:nvPr>
        </p:nvSpPr>
        <p:spPr>
          <a:xfrm>
            <a:off x="1176338" y="4786948"/>
            <a:ext cx="2584450" cy="500063"/>
          </a:xfrm>
          <a:prstGeom prst="rect">
            <a:avLst/>
          </a:prstGeom>
          <a:noFill/>
          <a:ln w="9525">
            <a:noFill/>
          </a:ln>
        </p:spPr>
        <p:txBody>
          <a:bodyPr wrap="square" anchor="t"/>
          <a:p>
            <a:pPr algn="r">
              <a:lnSpc>
                <a:spcPct val="120000"/>
              </a:lnSpc>
              <a:buSzPct val="100000"/>
            </a:pPr>
            <a:r>
              <a:rPr lang="zh-CN" altLang="en-US" spc="150" noProof="1" dirty="0">
                <a:solidFill>
                  <a:srgbClr val="404040"/>
                </a:solidFill>
                <a:latin typeface="微软雅黑" panose="020B0503020204020204" charset="-122"/>
                <a:ea typeface="微软雅黑" panose="020B0503020204020204" charset="-122"/>
                <a:cs typeface="+mn-cs"/>
              </a:rPr>
              <a:t>卧床休息</a:t>
            </a:r>
            <a:endParaRPr lang="zh-CN" altLang="en-US" spc="150" noProof="1" dirty="0">
              <a:solidFill>
                <a:srgbClr val="404040"/>
              </a:solidFill>
              <a:latin typeface="微软雅黑" panose="020B0503020204020204" charset="-122"/>
              <a:ea typeface="微软雅黑" panose="020B0503020204020204" charset="-122"/>
              <a:cs typeface="+mn-cs"/>
            </a:endParaRPr>
          </a:p>
        </p:txBody>
      </p:sp>
      <p:sp>
        <p:nvSpPr>
          <p:cNvPr id="2" name="Title 6"/>
          <p:cNvSpPr txBox="1"/>
          <p:nvPr>
            <p:custDataLst>
              <p:tags r:id="rId4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二、异常体温的评估及护理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6" name="组合 113"/>
          <p:cNvGrpSpPr/>
          <p:nvPr/>
        </p:nvGrpSpPr>
        <p:grpSpPr>
          <a:xfrm>
            <a:off x="4011295" y="5607368"/>
            <a:ext cx="1366838" cy="590550"/>
            <a:chOff x="6355892" y="3991038"/>
            <a:chExt cx="1853781" cy="965758"/>
          </a:xfrm>
        </p:grpSpPr>
        <p:sp>
          <p:nvSpPr>
            <p:cNvPr id="17" name="圆角矩形 16"/>
            <p:cNvSpPr/>
            <p:nvPr>
              <p:custDataLst>
                <p:tags r:id="rId43"/>
              </p:custDataLst>
            </p:nvPr>
          </p:nvSpPr>
          <p:spPr>
            <a:xfrm>
              <a:off x="6572565" y="4099917"/>
              <a:ext cx="1637108" cy="856879"/>
            </a:xfrm>
            <a:prstGeom prst="roundRect">
              <a:avLst>
                <a:gd name="adj" fmla="val 50000"/>
              </a:avLst>
            </a:prstGeom>
            <a:solidFill>
              <a:srgbClr val="0070C0"/>
            </a:solidFill>
            <a:ln w="28575">
              <a:solidFill>
                <a:sysClr val="window" lastClr="FFFFFF"/>
              </a:solidFill>
            </a:ln>
            <a:effectLst>
              <a:innerShdw blurRad="63500" dist="50800" dir="2700000">
                <a:prstClr val="black">
                  <a:alpha val="50000"/>
                </a:prstClr>
              </a:inn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gradFill>
                  <a:gsLst>
                    <a:gs pos="0">
                      <a:srgbClr val="2E82CB">
                        <a:lumMod val="50000"/>
                        <a:lumOff val="50000"/>
                      </a:srgbClr>
                    </a:gs>
                    <a:gs pos="100000">
                      <a:srgbClr val="2E82CB"/>
                    </a:gs>
                  </a:gsLst>
                  <a:lin ang="2700000" scaled="0"/>
                </a:gradFill>
                <a:sym typeface="Arial" panose="020B0604020202020204" pitchFamily="34" charset="0"/>
              </a:endParaRPr>
            </a:p>
          </p:txBody>
        </p:sp>
        <p:sp>
          <p:nvSpPr>
            <p:cNvPr id="20" name="圆角矩形 19"/>
            <p:cNvSpPr/>
            <p:nvPr>
              <p:custDataLst>
                <p:tags r:id="rId44"/>
              </p:custDataLst>
            </p:nvPr>
          </p:nvSpPr>
          <p:spPr>
            <a:xfrm>
              <a:off x="6355892" y="3991038"/>
              <a:ext cx="1637108" cy="856879"/>
            </a:xfrm>
            <a:prstGeom prst="roundRect">
              <a:avLst>
                <a:gd name="adj" fmla="val 50000"/>
              </a:avLst>
            </a:prstGeom>
            <a:gradFill>
              <a:gsLst>
                <a:gs pos="0">
                  <a:sysClr val="window" lastClr="FFFFFF">
                    <a:lumMod val="95000"/>
                  </a:sysClr>
                </a:gs>
                <a:gs pos="100000">
                  <a:sysClr val="window" lastClr="FFFFFF"/>
                </a:gs>
              </a:gsLst>
              <a:lin ang="2700000" scaled="0"/>
            </a:gradFill>
            <a:ln>
              <a:noFill/>
            </a:ln>
            <a:effectLst>
              <a:outerShdw blurRad="50800" dist="38100" dir="2700000" algn="tl" rotWithShape="0">
                <a:prstClr val="black">
                  <a:alpha val="40000"/>
                </a:prstClr>
              </a:outerShdw>
            </a:effectLst>
          </p:spPr>
          <p:style>
            <a:lnRef idx="2">
              <a:srgbClr val="2E82CB">
                <a:shade val="50000"/>
              </a:srgbClr>
            </a:lnRef>
            <a:fillRef idx="1">
              <a:srgbClr val="2E82CB"/>
            </a:fillRef>
            <a:effectRef idx="0">
              <a:srgbClr val="2E82CB"/>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fontAlgn="base"/>
              <a:endParaRPr lang="zh-CN" altLang="en-US" strike="noStrike" noProof="1">
                <a:sym typeface="Arial" panose="020B0604020202020204" pitchFamily="34" charset="0"/>
              </a:endParaRPr>
            </a:p>
          </p:txBody>
        </p:sp>
        <p:sp>
          <p:nvSpPr>
            <p:cNvPr id="39" name="文本框 144"/>
            <p:cNvSpPr txBox="1"/>
            <p:nvPr>
              <p:custDataLst>
                <p:tags r:id="rId45"/>
              </p:custDataLst>
            </p:nvPr>
          </p:nvSpPr>
          <p:spPr>
            <a:xfrm>
              <a:off x="6449164" y="4096312"/>
              <a:ext cx="518091" cy="646331"/>
            </a:xfrm>
            <a:prstGeom prst="rect">
              <a:avLst/>
            </a:prstGeom>
            <a:noFill/>
            <a:ln w="9525">
              <a:noFill/>
            </a:ln>
          </p:spPr>
          <p:txBody>
            <a:bodyPr wrap="none" anchor="t" anchorCtr="0"/>
            <a:p>
              <a:r>
                <a:rPr lang="en-US" altLang="zh-CN" sz="1600">
                  <a:solidFill>
                    <a:srgbClr val="2F75B4"/>
                  </a:solidFill>
                  <a:latin typeface="Arial" panose="020B0604020202020204" pitchFamily="34" charset="0"/>
                  <a:sym typeface="Arial" panose="020B0604020202020204" pitchFamily="34" charset="0"/>
                </a:rPr>
                <a:t>05</a:t>
              </a:r>
              <a:endParaRPr lang="en-US" altLang="zh-CN" sz="1600">
                <a:solidFill>
                  <a:srgbClr val="2F75B4"/>
                </a:solidFill>
                <a:latin typeface="Arial" panose="020B0604020202020204" pitchFamily="34" charset="0"/>
                <a:sym typeface="Arial" panose="020B0604020202020204" pitchFamily="34" charset="0"/>
              </a:endParaRPr>
            </a:p>
          </p:txBody>
        </p:sp>
        <p:grpSp>
          <p:nvGrpSpPr>
            <p:cNvPr id="42" name="组合 41"/>
            <p:cNvGrpSpPr/>
            <p:nvPr/>
          </p:nvGrpSpPr>
          <p:grpSpPr>
            <a:xfrm rot="10800000" flipH="1">
              <a:off x="6989390" y="4226732"/>
              <a:ext cx="260298" cy="385491"/>
              <a:chOff x="3099646" y="1492209"/>
              <a:chExt cx="1496171" cy="2215770"/>
            </a:xfrm>
            <a:solidFill>
              <a:srgbClr val="E7E6E6">
                <a:lumMod val="50000"/>
              </a:srgbClr>
            </a:solidFill>
          </p:grpSpPr>
          <p:grpSp>
            <p:nvGrpSpPr>
              <p:cNvPr id="43" name="组合 42"/>
              <p:cNvGrpSpPr/>
              <p:nvPr/>
            </p:nvGrpSpPr>
            <p:grpSpPr>
              <a:xfrm>
                <a:off x="3099646" y="1492209"/>
                <a:ext cx="1481447" cy="1418552"/>
                <a:chOff x="3099646" y="1492209"/>
                <a:chExt cx="1481447" cy="1418552"/>
              </a:xfrm>
              <a:grpFill/>
            </p:grpSpPr>
            <p:sp>
              <p:nvSpPr>
                <p:cNvPr id="44" name="椭圆 43"/>
                <p:cNvSpPr/>
                <p:nvPr/>
              </p:nvSpPr>
              <p:spPr>
                <a:xfrm>
                  <a:off x="3099646" y="2346397"/>
                  <a:ext cx="564364" cy="564364"/>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45" name="椭圆 44"/>
                <p:cNvSpPr/>
                <p:nvPr/>
              </p:nvSpPr>
              <p:spPr>
                <a:xfrm>
                  <a:off x="4240947" y="1492209"/>
                  <a:ext cx="340146" cy="340146"/>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46" name="椭圆 45"/>
                <p:cNvSpPr/>
                <p:nvPr/>
              </p:nvSpPr>
              <p:spPr>
                <a:xfrm>
                  <a:off x="3691276" y="1859871"/>
                  <a:ext cx="461347" cy="461351"/>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nvGrpSpPr>
              <p:cNvPr id="47" name="组合 46"/>
              <p:cNvGrpSpPr/>
              <p:nvPr/>
            </p:nvGrpSpPr>
            <p:grpSpPr>
              <a:xfrm flipV="1">
                <a:off x="3705997" y="2928381"/>
                <a:ext cx="889820" cy="779598"/>
                <a:chOff x="3691279" y="1544086"/>
                <a:chExt cx="889820" cy="779598"/>
              </a:xfrm>
              <a:grpFill/>
            </p:grpSpPr>
            <p:sp>
              <p:nvSpPr>
                <p:cNvPr id="48" name="椭圆 47"/>
                <p:cNvSpPr/>
                <p:nvPr/>
              </p:nvSpPr>
              <p:spPr>
                <a:xfrm>
                  <a:off x="4240940" y="1544086"/>
                  <a:ext cx="340159" cy="340159"/>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sp>
              <p:nvSpPr>
                <p:cNvPr id="49" name="椭圆 48"/>
                <p:cNvSpPr/>
                <p:nvPr/>
              </p:nvSpPr>
              <p:spPr>
                <a:xfrm>
                  <a:off x="3691279" y="1862339"/>
                  <a:ext cx="461346" cy="461345"/>
                </a:xfrm>
                <a:prstGeom prst="ellipse">
                  <a:avLst/>
                </a:prstGeom>
                <a:grpFill/>
                <a:ln>
                  <a:noFill/>
                </a:ln>
              </p:spPr>
              <p:style>
                <a:lnRef idx="2">
                  <a:srgbClr val="2E82CB">
                    <a:shade val="50000"/>
                  </a:srgbClr>
                </a:lnRef>
                <a:fillRef idx="1">
                  <a:srgbClr val="2E82CB"/>
                </a:fillRef>
                <a:effectRef idx="0">
                  <a:srgbClr val="2E82CB"/>
                </a:effectRef>
                <a:fontRef idx="minor">
                  <a:sysClr val="window" lastClr="FFFFFF"/>
                </a:fontRef>
              </p:style>
              <p:txBody>
                <a:bodyPr rtlCol="0" anchor="ctr">
                  <a:normAutofit fontScale="25000" lnSpcReduction="20000"/>
                </a:bodyPr>
                <a:p>
                  <a:pPr algn="ctr" fontAlgn="base"/>
                  <a:endParaRPr lang="zh-CN" altLang="en-US" strike="noStrike" noProof="1">
                    <a:sym typeface="Arial" panose="020B0604020202020204" pitchFamily="34" charset="0"/>
                  </a:endParaRPr>
                </a:p>
              </p:txBody>
            </p:sp>
          </p:grpSp>
        </p:grpSp>
        <p:sp>
          <p:nvSpPr>
            <p:cNvPr id="50" name="KSO_Shape"/>
            <p:cNvSpPr/>
            <p:nvPr>
              <p:custDataLst>
                <p:tags r:id="rId46"/>
              </p:custDataLst>
            </p:nvPr>
          </p:nvSpPr>
          <p:spPr bwMode="auto">
            <a:xfrm>
              <a:off x="7425951" y="4126609"/>
              <a:ext cx="312393" cy="585736"/>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0070C0"/>
            </a:solidFill>
            <a:ln>
              <a:noFill/>
            </a:ln>
          </p:spPr>
          <p:txBody>
            <a:bodyPr anchor="ctr">
              <a:normAutofit lnSpcReduction="10000"/>
              <a:scene3d>
                <a:camera prst="orthographicFront"/>
                <a:lightRig rig="threePt" dir="t"/>
              </a:scene3d>
              <a:sp3d>
                <a:contourClr>
                  <a:srgbClr val="FFFFFF"/>
                </a:contourClr>
              </a:sp3d>
            </a:bodyPr>
            <a:p>
              <a:pPr algn="ctr" fontAlgn="base">
                <a:defRPr/>
              </a:pPr>
              <a:endParaRPr lang="zh-CN" altLang="en-US" strike="noStrike" noProof="1" dirty="0">
                <a:solidFill>
                  <a:srgbClr val="FFFFFF"/>
                </a:solidFill>
                <a:sym typeface="Arial" panose="020B0604020202020204" pitchFamily="34" charset="0"/>
              </a:endParaRPr>
            </a:p>
          </p:txBody>
        </p:sp>
      </p:grpSp>
      <p:sp>
        <p:nvSpPr>
          <p:cNvPr id="51" name="文本框 50"/>
          <p:cNvSpPr txBox="1"/>
          <p:nvPr>
            <p:custDataLst>
              <p:tags r:id="rId47"/>
            </p:custDataLst>
          </p:nvPr>
        </p:nvSpPr>
        <p:spPr>
          <a:xfrm>
            <a:off x="1176338" y="5630863"/>
            <a:ext cx="2584450" cy="500063"/>
          </a:xfrm>
          <a:prstGeom prst="rect">
            <a:avLst/>
          </a:prstGeom>
          <a:noFill/>
          <a:ln w="9525">
            <a:noFill/>
          </a:ln>
        </p:spPr>
        <p:txBody>
          <a:bodyPr wrap="square" anchor="t"/>
          <a:p>
            <a:pPr algn="r">
              <a:lnSpc>
                <a:spcPct val="120000"/>
              </a:lnSpc>
              <a:buSzPct val="100000"/>
            </a:pPr>
            <a:r>
              <a:rPr lang="zh-CN" altLang="en-US" spc="150" noProof="1" dirty="0">
                <a:solidFill>
                  <a:srgbClr val="404040"/>
                </a:solidFill>
                <a:latin typeface="微软雅黑" panose="020B0503020204020204" charset="-122"/>
                <a:ea typeface="微软雅黑" panose="020B0503020204020204" charset="-122"/>
                <a:cs typeface="+mn-cs"/>
              </a:rPr>
              <a:t>补充营养和水分</a:t>
            </a:r>
            <a:endParaRPr lang="zh-CN" altLang="en-US" spc="150" noProof="1" dirty="0">
              <a:solidFill>
                <a:srgbClr val="404040"/>
              </a:solidFill>
              <a:latin typeface="微软雅黑" panose="020B0503020204020204" charset="-122"/>
              <a:ea typeface="微软雅黑" panose="020B0503020204020204" charset="-122"/>
              <a:cs typeface="+mn-cs"/>
            </a:endParaRPr>
          </a:p>
        </p:txBody>
      </p:sp>
    </p:spTree>
    <p:custDataLst>
      <p:tags r:id="rId4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500"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500" fill="hold">
                                          <p:stCondLst>
                                            <p:cond delay="0"/>
                                          </p:stCondLst>
                                        </p:cTn>
                                        <p:tgtEl>
                                          <p:spTgt spid="113"/>
                                        </p:tgtEl>
                                        <p:attrNameLst>
                                          <p:attrName>style.visibility</p:attrName>
                                        </p:attrNameLst>
                                      </p:cBhvr>
                                      <p:to>
                                        <p:strVal val="visible"/>
                                      </p:to>
                                    </p:set>
                                    <p:animEffect transition="in" filter="fade">
                                      <p:cBhvr>
                                        <p:cTn id="11" dur="500"/>
                                        <p:tgtEl>
                                          <p:spTgt spid="1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500" fill="hold">
                                          <p:stCondLst>
                                            <p:cond delay="0"/>
                                          </p:stCondLst>
                                        </p:cTn>
                                        <p:tgtEl>
                                          <p:spTgt spid="105"/>
                                        </p:tgtEl>
                                        <p:attrNameLst>
                                          <p:attrName>style.visibility</p:attrName>
                                        </p:attrNameLst>
                                      </p:cBhvr>
                                      <p:to>
                                        <p:strVal val="visible"/>
                                      </p:to>
                                    </p:set>
                                    <p:animEffect transition="in" filter="fade">
                                      <p:cBhvr>
                                        <p:cTn id="15" dur="500"/>
                                        <p:tgtEl>
                                          <p:spTgt spid="10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500"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500" fill="hold">
                                          <p:stCondLst>
                                            <p:cond delay="0"/>
                                          </p:stCondLst>
                                        </p:cTn>
                                        <p:tgtEl>
                                          <p:spTgt spid="156"/>
                                        </p:tgtEl>
                                        <p:attrNameLst>
                                          <p:attrName>style.visibility</p:attrName>
                                        </p:attrNameLst>
                                      </p:cBhvr>
                                      <p:to>
                                        <p:strVal val="visible"/>
                                      </p:to>
                                    </p:set>
                                    <p:animEffect transition="in" filter="fade">
                                      <p:cBhvr>
                                        <p:cTn id="23" dur="500"/>
                                        <p:tgtEl>
                                          <p:spTgt spid="15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500" fill="hold">
                                          <p:stCondLst>
                                            <p:cond delay="0"/>
                                          </p:stCondLst>
                                        </p:cTn>
                                        <p:tgtEl>
                                          <p:spTgt spid="109"/>
                                        </p:tgtEl>
                                        <p:attrNameLst>
                                          <p:attrName>style.visibility</p:attrName>
                                        </p:attrNameLst>
                                      </p:cBhvr>
                                      <p:to>
                                        <p:strVal val="visible"/>
                                      </p:to>
                                    </p:set>
                                    <p:animEffect transition="in" filter="fade">
                                      <p:cBhvr>
                                        <p:cTn id="27" dur="500"/>
                                        <p:tgtEl>
                                          <p:spTgt spid="10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500" fill="hold">
                                          <p:stCondLst>
                                            <p:cond delay="0"/>
                                          </p:stCondLst>
                                        </p:cTn>
                                        <p:tgtEl>
                                          <p:spTgt spid="111"/>
                                        </p:tgtEl>
                                        <p:attrNameLst>
                                          <p:attrName>style.visibility</p:attrName>
                                        </p:attrNameLst>
                                      </p:cBhvr>
                                      <p:to>
                                        <p:strVal val="visible"/>
                                      </p:to>
                                    </p:set>
                                    <p:animEffect transition="in" filter="fade">
                                      <p:cBhvr>
                                        <p:cTn id="31" dur="500"/>
                                        <p:tgtEl>
                                          <p:spTgt spid="1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500"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500" fill="hold">
                                          <p:stCondLst>
                                            <p:cond delay="0"/>
                                          </p:stCondLst>
                                        </p:cTn>
                                        <p:tgtEl>
                                          <p:spTgt spid="51"/>
                                        </p:tgtEl>
                                        <p:attrNameLst>
                                          <p:attrName>style.visibility</p:attrName>
                                        </p:attrNameLst>
                                      </p:cBhvr>
                                      <p:to>
                                        <p:strVal val="visible"/>
                                      </p:to>
                                    </p:set>
                                    <p:animEffect transition="in" filter="fade">
                                      <p:cBhvr>
                                        <p:cTn id="3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9" grpId="0"/>
      <p:bldP spid="111" grpId="0"/>
      <p:bldP spid="112" grpId="0"/>
      <p:bldP spid="113" grpId="0"/>
      <p:bldP spid="156" grpId="0"/>
      <p:bldP spid="16" grpId="0"/>
      <p:bldP spid="36" grpId="0"/>
      <p:bldP spid="5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171575" y="1952625"/>
            <a:ext cx="9901555"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（二）体温过低</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1. 定义</a:t>
            </a:r>
            <a:r>
              <a:rPr lang="zh-CN" altLang="en-US" sz="1600" dirty="0">
                <a:latin typeface="微软雅黑" panose="020B0503020204020204" charset="-122"/>
                <a:ea typeface="微软雅黑" panose="020B0503020204020204" charset="-122"/>
              </a:rPr>
              <a:t>　因散热过多、产热减少或者体温调节中枢障碍引起的体温低于正常范围称为体温过低。</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2. 原因</a:t>
            </a:r>
            <a:r>
              <a:rPr lang="zh-CN" altLang="en-US" sz="1600" dirty="0">
                <a:latin typeface="微软雅黑" panose="020B0503020204020204" charset="-122"/>
                <a:ea typeface="微软雅黑" panose="020B0503020204020204" charset="-122"/>
              </a:rPr>
              <a:t>　散热过多：患者在低温环境中暴露时间过长，导致机体因散热过多而产生体温过低，尤其是早产儿，因体温调节中枢发育尚不完善，对外界温度变化不能自行调节，低温环境更容易使其体温过低。</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3. 体温过低的程度划分</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轻度：32 ～ 35℃（89.6 ～ 95.0 °F）；中度：30 ～ 32℃（86.0 ～ 89.6 °F）；重度：＜ 30℃（小于 86.0 °F），多伴有瞳孔散大，对光反射消失；致死温度：23 ～ 25℃（73.4 ～ 77.0 °F）。</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4. 临床表现　</a:t>
            </a:r>
            <a:r>
              <a:rPr lang="zh-CN" altLang="en-US" sz="1600" dirty="0">
                <a:latin typeface="微软雅黑" panose="020B0503020204020204" charset="-122"/>
                <a:ea typeface="微软雅黑" panose="020B0503020204020204" charset="-122"/>
              </a:rPr>
              <a:t>患者表现为皮肤苍白、四肢冰冷、心跳呼吸减慢、血压降低、躁动不安、颤抖、嗜睡，甚至昏迷。</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5. 护理措施</a:t>
            </a:r>
            <a:r>
              <a:rPr lang="zh-CN" altLang="en-US" sz="1600" dirty="0">
                <a:latin typeface="微软雅黑" panose="020B0503020204020204" charset="-122"/>
                <a:ea typeface="微软雅黑" panose="020B0503020204020204" charset="-122"/>
              </a:rPr>
              <a:t>　若发现患者体温过低或体温不升，应及时报告医生，并采取积极措施。</a:t>
            </a:r>
            <a:endParaRPr lang="zh-CN" altLang="en-US" sz="1600"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二、异常体温的评估及护理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170305"/>
            <a:ext cx="11224895" cy="480314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146175" y="1453515"/>
            <a:ext cx="10207625" cy="2306955"/>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（一）体温计的种类与构造</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 水银体温计（图 9-2）　水银体温计包括口表、肛表、腋表三种。</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 电子体温计（图 9-3）　采用电子感温探头测量体温，测得的温度值直接显示数字。</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 可弃式体温计（图 9-4）　此体温计含有对热敏感的化学指示单位，可随机体的温度而变色。一次性使用。</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4. 感温胶片　是一种对温度敏感的胶片，放置于患者的前额或腹部，对比测量前后胶片的颜色变化，可推测患者的体温是否在正常范围之内。</a:t>
            </a:r>
            <a:endParaRPr lang="zh-CN" altLang="en-US" sz="1600"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三、体温测量技术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3"/>
          <a:stretch>
            <a:fillRect/>
          </a:stretch>
        </p:blipFill>
        <p:spPr>
          <a:xfrm>
            <a:off x="915035" y="3904615"/>
            <a:ext cx="3000375" cy="1847850"/>
          </a:xfrm>
          <a:prstGeom prst="rect">
            <a:avLst/>
          </a:prstGeom>
        </p:spPr>
      </p:pic>
      <p:pic>
        <p:nvPicPr>
          <p:cNvPr id="6" name="图片 5"/>
          <p:cNvPicPr>
            <a:picLocks noChangeAspect="1"/>
          </p:cNvPicPr>
          <p:nvPr/>
        </p:nvPicPr>
        <p:blipFill>
          <a:blip r:embed="rId4"/>
          <a:stretch>
            <a:fillRect/>
          </a:stretch>
        </p:blipFill>
        <p:spPr>
          <a:xfrm>
            <a:off x="4249420" y="3380740"/>
            <a:ext cx="3886200" cy="2371725"/>
          </a:xfrm>
          <a:prstGeom prst="rect">
            <a:avLst/>
          </a:prstGeom>
        </p:spPr>
      </p:pic>
      <p:pic>
        <p:nvPicPr>
          <p:cNvPr id="7" name="图片 6"/>
          <p:cNvPicPr>
            <a:picLocks noChangeAspect="1"/>
          </p:cNvPicPr>
          <p:nvPr/>
        </p:nvPicPr>
        <p:blipFill>
          <a:blip r:embed="rId5"/>
          <a:stretch>
            <a:fillRect/>
          </a:stretch>
        </p:blipFill>
        <p:spPr>
          <a:xfrm>
            <a:off x="8420735" y="4776470"/>
            <a:ext cx="3110865" cy="6375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145540" y="2136775"/>
            <a:ext cx="9844405" cy="341503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（二）测量体温的方法</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【目的】</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（1）测量并判断患者的体温，协助临床诊断、治疗和护理。（2）动态监测患者体温的变化，为诊断、治疗和护理提供依据。</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【评估】</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（1）了解患者的诊断及目前的治疗情况。（2）评估患者的年龄、性别、病情、意识状态及合作程度。（3）询问患者测量前 30 分钟情绪是否稳定，有无剧烈运动，有无进食冷热饮料，有无冷热敷等影响体温的操作，如有上述情况应休息 30 分钟后再测量。（4）根据测量方法，评估患者有无口腔疾患，上肢有无缺失或疾病，有无肛门疾病等</a:t>
            </a:r>
            <a:endParaRPr lang="zh-CN" altLang="en-US" sz="1600"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三、体温测量技术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145540" y="2136775"/>
            <a:ext cx="984440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操作者准备　着装整洁，洗手，戴口罩，根据患者的病情选择合适的测量方法，熟悉测量方法及注意事项。</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用物准备　将已经检查并消毒好的体温计放入体温盒内（确保所有体温计完好无损，水银柱在 35℃以下），另备一个清洁容器（盛放测量后的体温计），消毒液浸泡的湿纱布，记录本，笔和带秒针的表。 </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患者准备　了解测量目的、方法、注意事项及配合要点，体位舒适，情绪稳定。</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 环境准备　整洁、宽敞、明亮，必要时屏风遮挡。</a:t>
            </a:r>
            <a:endParaRPr lang="zh-CN" altLang="en-US"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三、体温测量技术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136015" y="2213610"/>
            <a:ext cx="4083685"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测量体温的操作步骤及要点说明见表 9-1。</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（1）操作方法正确，测得体温值准确。</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（2）与患者沟通有效，患者配合。</a:t>
            </a:r>
            <a:endParaRPr lang="zh-CN" altLang="en-US"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三、体温测量技术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3"/>
          <a:stretch>
            <a:fillRect/>
          </a:stretch>
        </p:blipFill>
        <p:spPr>
          <a:xfrm>
            <a:off x="5691505" y="1953895"/>
            <a:ext cx="5257800" cy="3781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护理程序</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医院和住院环境</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入院和出院患者的护理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卧位与安全</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医院内感染的预防与控制</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药物疗法和过敏试验法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静脉输液和输血法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93470"/>
            <a:ext cx="10870565" cy="48799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078230" y="1456055"/>
            <a:ext cx="10035540"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【注意事项】</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（1）测量体温前后，应清点体温计总数并检查体温计完好。（2）评估患者时应注意询问患者有无影响体温测量的各种因素，如运动、进食、冷热饮、冷热敷、洗澡、坐浴、灌肠等，若有上述情况应休息 30 分钟后再测量。（3）根据患者病情选择合适的测量方法。（4）新入院患者测量体温 4 次 / 日，连续测量 3 日，体温正常者 3 日后改为 2 次 / 日；手术患者，术前 1 天 8 pm 测量体温，术后 4 次 / 日，连续测量 3 日，体温恢复正常后改为 2 次 / 日。（5）如果发现体温与病情不符，应重新测量，必要时同时测口温和肛温作对照。</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【健康教育】</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手甩体温计时勿触及他物，以防撞碎。（2）体温计不可以放入热水或沸水中，以防爆裂。（3）读数时，手不可触摸体温计的汞柱端，视线应与刻度水平。（4）测口温时，如患者不慎咬破体温计时，应立即清除玻璃碎屑，以免损伤口腔及食管黏膜；然后口服牛奶或蛋清以延缓汞的吸收；在病情许可的情况下，可以口服大量粗纤维食物（如韭菜等），以加速汞的排出。</a:t>
            </a:r>
            <a:endParaRPr lang="zh-CN" altLang="en-US" sz="1600"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三、体温测量技术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93470"/>
            <a:ext cx="10870565" cy="48799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078865" y="1341120"/>
            <a:ext cx="10035540" cy="2676525"/>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（三）水银体温计的清洁、消毒和检测方法</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1. 水银体温计的清洁、消毒</a:t>
            </a:r>
            <a:r>
              <a:rPr lang="zh-CN" altLang="en-US" sz="1600" dirty="0">
                <a:latin typeface="微软雅黑" panose="020B0503020204020204" charset="-122"/>
                <a:ea typeface="微软雅黑" panose="020B0503020204020204" charset="-122"/>
              </a:rPr>
              <a:t>（1）目的：保持体温计清洁，防止交叉感染。（2）消毒液：常用的有 70% 乙醇、1% 过氧乙酸、1% 消洗灵等。（3）方法：将使用后的水银体温计全部浸泡于盛有消毒液的容器内，5</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分钟后取出，甩至 35℃以下，再放入另一个盛有消毒液的容器内浸泡，30 分钟后取出，用冷开水冲洗，消毒纱布擦干后存放于清洁的容器内备用。（4）注意事项：口表、腋表、肛表应分别消毒、清洗与存放，消毒液和冷开水须每日更换，盛放体温计的容器应每周消毒。</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2. 水银体温计的检测方法</a:t>
            </a:r>
            <a:r>
              <a:rPr lang="zh-CN" altLang="en-US" sz="1600" dirty="0">
                <a:latin typeface="微软雅黑" panose="020B0503020204020204" charset="-122"/>
                <a:ea typeface="微软雅黑" panose="020B0503020204020204" charset="-122"/>
              </a:rPr>
              <a:t>　水银体温计需定期检测，以确保测量数值的准确性。</a:t>
            </a:r>
            <a:endParaRPr lang="zh-CN" altLang="en-US" sz="1600"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三、体温测量技术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3"/>
          <a:stretch>
            <a:fillRect/>
          </a:stretch>
        </p:blipFill>
        <p:spPr>
          <a:xfrm>
            <a:off x="4262755" y="4276725"/>
            <a:ext cx="2845435" cy="1544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1711960"/>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脉搏的评估及</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93470"/>
            <a:ext cx="10870565" cy="48799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078865" y="1456055"/>
            <a:ext cx="10035540" cy="156845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（一）正常脉搏的评估</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评估脉搏时需要注意以下四个方面，即</a:t>
            </a:r>
            <a:r>
              <a:rPr lang="zh-CN" altLang="en-US" sz="1600" b="1" dirty="0">
                <a:solidFill>
                  <a:srgbClr val="F3B96D"/>
                </a:solidFill>
                <a:latin typeface="微软雅黑" panose="020B0503020204020204" charset="-122"/>
                <a:ea typeface="微软雅黑" panose="020B0503020204020204" charset="-122"/>
              </a:rPr>
              <a:t>脉率</a:t>
            </a:r>
            <a:r>
              <a:rPr lang="zh-CN" altLang="en-US" sz="1600" dirty="0">
                <a:latin typeface="微软雅黑" panose="020B0503020204020204" charset="-122"/>
                <a:ea typeface="微软雅黑" panose="020B0503020204020204" charset="-122"/>
              </a:rPr>
              <a:t>、</a:t>
            </a:r>
            <a:r>
              <a:rPr lang="zh-CN" altLang="en-US" sz="1600" b="1" dirty="0">
                <a:solidFill>
                  <a:srgbClr val="F3B96D"/>
                </a:solidFill>
                <a:latin typeface="微软雅黑" panose="020B0503020204020204" charset="-122"/>
                <a:ea typeface="微软雅黑" panose="020B0503020204020204" charset="-122"/>
              </a:rPr>
              <a:t>脉律</a:t>
            </a:r>
            <a:r>
              <a:rPr lang="zh-CN" altLang="en-US" sz="1600" dirty="0">
                <a:latin typeface="微软雅黑" panose="020B0503020204020204" charset="-122"/>
                <a:ea typeface="微软雅黑" panose="020B0503020204020204" charset="-122"/>
              </a:rPr>
              <a:t>、</a:t>
            </a:r>
            <a:r>
              <a:rPr lang="zh-CN" altLang="en-US" sz="1600" b="1" dirty="0">
                <a:solidFill>
                  <a:srgbClr val="F3B96D"/>
                </a:solidFill>
                <a:latin typeface="微软雅黑" panose="020B0503020204020204" charset="-122"/>
                <a:ea typeface="微软雅黑" panose="020B0503020204020204" charset="-122"/>
              </a:rPr>
              <a:t>脉搏的强弱</a:t>
            </a:r>
            <a:r>
              <a:rPr lang="zh-CN" altLang="en-US" sz="1600" dirty="0">
                <a:latin typeface="微软雅黑" panose="020B0503020204020204" charset="-122"/>
                <a:ea typeface="微软雅黑" panose="020B0503020204020204" charset="-122"/>
              </a:rPr>
              <a:t>和</a:t>
            </a:r>
            <a:r>
              <a:rPr lang="zh-CN" altLang="en-US" sz="1600" b="1" dirty="0">
                <a:solidFill>
                  <a:srgbClr val="F3B96D"/>
                </a:solidFill>
                <a:latin typeface="微软雅黑" panose="020B0503020204020204" charset="-122"/>
                <a:ea typeface="微软雅黑" panose="020B0503020204020204" charset="-122"/>
              </a:rPr>
              <a:t>动脉管壁的弹性</a:t>
            </a:r>
            <a:r>
              <a:rPr lang="zh-CN" altLang="en-US" sz="1600" dirty="0">
                <a:latin typeface="微软雅黑" panose="020B0503020204020204" charset="-122"/>
                <a:ea typeface="微软雅黑" panose="020B0503020204020204" charset="-122"/>
              </a:rPr>
              <a:t>。</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（二）脉搏的生理性变化</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脉搏是心脏功能状态的指示。生理状态下，脉搏可随年龄、性别、情绪、运动等因素而有所变动。</a:t>
            </a:r>
            <a:endParaRPr lang="zh-CN" altLang="en-US" sz="1600"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一、正常脉搏及生理变化</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6" name="图片 5"/>
          <p:cNvPicPr>
            <a:picLocks noChangeAspect="1"/>
          </p:cNvPicPr>
          <p:nvPr/>
        </p:nvPicPr>
        <p:blipFill>
          <a:blip r:embed="rId3"/>
          <a:stretch>
            <a:fillRect/>
          </a:stretch>
        </p:blipFill>
        <p:spPr>
          <a:xfrm>
            <a:off x="3025140" y="3081655"/>
            <a:ext cx="5143500" cy="2819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93470"/>
            <a:ext cx="10870565" cy="48799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996315" y="1202690"/>
            <a:ext cx="10198735" cy="46615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（一）异常脉搏的评估</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1. 频率异常</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（1）速脉：是指成人在安静状态下，脉率超过 100 次 / 分。常见于发热、甲状腺功能亢进、休克、血容量不足、大出血前期等患者。</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（2）缓脉：是指成人在安静状态下，脉率低于 60 次 / 分。常见于颅内压增高、房室传导阻滞、甲状腺功能减退等患者。</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2. 节律异常:（</a:t>
            </a:r>
            <a:r>
              <a:rPr lang="en-US" altLang="zh-CN" dirty="0">
                <a:latin typeface="微软雅黑" panose="020B0503020204020204" charset="-122"/>
                <a:ea typeface="微软雅黑" panose="020B0503020204020204" charset="-122"/>
              </a:rPr>
              <a:t>1）间歇脉;（2）脉搏短绌</a:t>
            </a:r>
            <a:r>
              <a:rPr lang="zh-CN" altLang="en-US" dirty="0">
                <a:latin typeface="微软雅黑" panose="020B0503020204020204" charset="-122"/>
                <a:ea typeface="微软雅黑" panose="020B0503020204020204" charset="-122"/>
              </a:rPr>
              <a:t>。</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3. 脉搏强弱的异常：</a:t>
            </a:r>
            <a:r>
              <a:rPr lang="zh-CN" altLang="en-US" dirty="0">
                <a:latin typeface="微软雅黑" panose="020B0503020204020204" charset="-122"/>
                <a:ea typeface="微软雅黑" panose="020B0503020204020204" charset="-122"/>
              </a:rPr>
              <a:t>（1）洪脉；（2）丝脉。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4. 动脉管壁弹性的异常</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动脉硬化时，管壁失去弹性、变硬呈条索状，动脉迂曲甚至有结节，触诊有紧张条索感，如同按压琴弦。</a:t>
            </a:r>
            <a:endParaRPr lang="zh-CN" altLang="en-US"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二、异常脉搏的评估及护理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93470"/>
            <a:ext cx="10870565" cy="48799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014730" y="1617980"/>
            <a:ext cx="629793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（二）异常脉搏的护理</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（1）密切观察，观察患者脉搏的频率、节律、强弱及动脉管壁的弹性，以及其他相关症状。</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（2）做好心理护理，消除患者的顾虑，缓解患者紧张恐惧的心理反应。</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（3）按照医嘱给药，观察药物的疗效和不良反应，做好用药指导。</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（4）协助进行各项检查和治疗，如心电图等。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（5）健康教育，指导患者学会自我监测脉搏。</a:t>
            </a:r>
            <a:endParaRPr lang="zh-CN" altLang="en-US"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二、异常脉搏的评估及护理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3"/>
          <a:stretch>
            <a:fillRect/>
          </a:stretch>
        </p:blipFill>
        <p:spPr>
          <a:xfrm>
            <a:off x="7410450" y="2632710"/>
            <a:ext cx="3872865" cy="2339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93470"/>
            <a:ext cx="10870565" cy="48799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005205" y="1751965"/>
            <a:ext cx="559752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（一）测量脉搏的常用部位（图 9-8）</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凡浅表且靠近骨骼的动脉，均可用于诊脉。最常用的是桡动脉，其次有颈总动脉、颈浅动脉、肱动脉、股动脉、腘动脉、胫后动脉、足背动脉等。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（二）脉搏测量方法</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（1）测量并判断患者的脉搏，以协助临床诊断、治疗和护理。（2）动态监测脉搏的变化，为诊断、治疗和护理提供依据。</a:t>
            </a:r>
            <a:endParaRPr lang="zh-CN" altLang="en-US"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三、脉搏测量技术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6" name="图片 5"/>
          <p:cNvPicPr>
            <a:picLocks noChangeAspect="1"/>
          </p:cNvPicPr>
          <p:nvPr/>
        </p:nvPicPr>
        <p:blipFill>
          <a:blip r:embed="rId3"/>
          <a:stretch>
            <a:fillRect/>
          </a:stretch>
        </p:blipFill>
        <p:spPr>
          <a:xfrm>
            <a:off x="7196455" y="1617980"/>
            <a:ext cx="3743325" cy="3762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93470"/>
            <a:ext cx="10870565" cy="48799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320800" y="1617980"/>
            <a:ext cx="949960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（1）了解患者的诊断及目前的治疗情况。</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（2）评估患者的年龄、性别、病情、意识状态及合作程度。（3）询问患者测量前 30 分钟内有无剧烈活动及情绪波动，如有上述情况应嘱咐患者休息 30 分钟后再测量。（4）根据测量部位的不同，评估患者局部皮肤清洁完好。</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操作者准备　着装整洁，洗手，戴口罩，熟悉测量方法及部位，明确测量时的注意事项，如心房纤维颤动的患者。2. 用物准备　记录本，笔和带秒针的表。3. 患者准备　体位舒适，情绪稳定，处于安静状态，了解测量目的及注意事项。4. 环境准备　整洁、宽敞、明亮。</a:t>
            </a:r>
            <a:endParaRPr lang="zh-CN" altLang="en-US"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三、脉搏测量技术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93470"/>
            <a:ext cx="10870565" cy="48799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282700" y="1234440"/>
            <a:ext cx="9499600" cy="92202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测量脉搏（以桡动脉为例）的操作步骤及要点说明见表 9-3。</a:t>
            </a:r>
            <a:endParaRPr lang="zh-CN" altLang="en-US"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三、脉搏测量技术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3"/>
          <a:stretch>
            <a:fillRect/>
          </a:stretch>
        </p:blipFill>
        <p:spPr>
          <a:xfrm>
            <a:off x="2959735" y="2286635"/>
            <a:ext cx="5543550" cy="3581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93470"/>
            <a:ext cx="10870565" cy="48799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346200" y="1617980"/>
            <a:ext cx="949960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（1）操作方法正确，测得脉搏值准确。</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（2）与患者沟通有效，患者配合。</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（1）不可用拇指诊脉，因拇指小动脉搏动较强，容易与患者脉搏相混淆。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（2）为偏瘫患者测脉搏时应该选择健侧肢体。</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【健康教育】</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指导患者学会自我监测脉搏，根据病情适当活动，必要时卧床休息，以减少心肌耗氧量。有条件者视病情给予氧疗。</a:t>
            </a:r>
            <a:endParaRPr lang="zh-CN" altLang="en-US"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三、脉搏测量技术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九</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生命体征的评估及护理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患者的清洁护理</a:t>
              </a:r>
              <a:endParaRPr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饮食护理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排泄护理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标本采集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冷热疗法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病情观察和危重患者的抢救</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临终患者的护理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63907" y="5330673"/>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医疗和护理文件书写</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165417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呼吸的评估及</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4758" name="组合 6"/>
          <p:cNvGrpSpPr/>
          <p:nvPr/>
        </p:nvGrpSpPr>
        <p:grpSpPr>
          <a:xfrm>
            <a:off x="5003800" y="2339023"/>
            <a:ext cx="2392363" cy="2038350"/>
            <a:chOff x="5257220" y="2868176"/>
            <a:chExt cx="1683270" cy="1315721"/>
          </a:xfrm>
        </p:grpSpPr>
        <p:sp>
          <p:nvSpPr>
            <p:cNvPr id="74759" name="PA-任意多边形 81"/>
            <p:cNvSpPr/>
            <p:nvPr>
              <p:custDataLst>
                <p:tags r:id="rId1"/>
              </p:custDataLst>
            </p:nvPr>
          </p:nvSpPr>
          <p:spPr>
            <a:xfrm>
              <a:off x="5394195" y="3875703"/>
              <a:ext cx="59356" cy="66205"/>
            </a:xfrm>
            <a:custGeom>
              <a:avLst/>
              <a:gdLst/>
              <a:ahLst/>
              <a:cxnLst>
                <a:cxn ang="0">
                  <a:pos x="10792" y="7157"/>
                </a:cxn>
                <a:cxn ang="0">
                  <a:pos x="10792" y="7157"/>
                </a:cxn>
                <a:cxn ang="0">
                  <a:pos x="7194" y="35786"/>
                </a:cxn>
                <a:cxn ang="0">
                  <a:pos x="19785" y="55469"/>
                </a:cxn>
                <a:cxn ang="0">
                  <a:pos x="48564" y="59047"/>
                </a:cxn>
                <a:cxn ang="0">
                  <a:pos x="48564" y="59047"/>
                </a:cxn>
                <a:cxn ang="0">
                  <a:pos x="53960" y="30418"/>
                </a:cxn>
                <a:cxn ang="0">
                  <a:pos x="39570" y="12525"/>
                </a:cxn>
                <a:cxn ang="0">
                  <a:pos x="10792" y="7157"/>
                </a:cxn>
              </a:cxnLst>
              <a:pathLst>
                <a:path w="33" h="37">
                  <a:moveTo>
                    <a:pt x="6" y="4"/>
                  </a:moveTo>
                  <a:cubicBezTo>
                    <a:pt x="6" y="4"/>
                    <a:pt x="6" y="4"/>
                    <a:pt x="6" y="4"/>
                  </a:cubicBezTo>
                  <a:cubicBezTo>
                    <a:pt x="1" y="8"/>
                    <a:pt x="0" y="15"/>
                    <a:pt x="4" y="20"/>
                  </a:cubicBezTo>
                  <a:cubicBezTo>
                    <a:pt x="11" y="31"/>
                    <a:pt x="11" y="31"/>
                    <a:pt x="11" y="31"/>
                  </a:cubicBezTo>
                  <a:cubicBezTo>
                    <a:pt x="15" y="36"/>
                    <a:pt x="22" y="37"/>
                    <a:pt x="27" y="33"/>
                  </a:cubicBezTo>
                  <a:cubicBezTo>
                    <a:pt x="27" y="33"/>
                    <a:pt x="27" y="33"/>
                    <a:pt x="27" y="33"/>
                  </a:cubicBezTo>
                  <a:cubicBezTo>
                    <a:pt x="32" y="30"/>
                    <a:pt x="33" y="22"/>
                    <a:pt x="30" y="17"/>
                  </a:cubicBezTo>
                  <a:cubicBezTo>
                    <a:pt x="22" y="7"/>
                    <a:pt x="22" y="7"/>
                    <a:pt x="22" y="7"/>
                  </a:cubicBezTo>
                  <a:cubicBezTo>
                    <a:pt x="19" y="2"/>
                    <a:pt x="11" y="0"/>
                    <a:pt x="6" y="4"/>
                  </a:cubicBezTo>
                  <a:close/>
                </a:path>
              </a:pathLst>
            </a:custGeom>
            <a:solidFill>
              <a:srgbClr val="F7C2AB"/>
            </a:solidFill>
            <a:ln w="9525">
              <a:noFill/>
            </a:ln>
          </p:spPr>
          <p:txBody>
            <a:bodyPr/>
            <a:p>
              <a:endParaRPr lang="zh-CN" altLang="en-US"/>
            </a:p>
          </p:txBody>
        </p:sp>
        <p:sp>
          <p:nvSpPr>
            <p:cNvPr id="74760" name="PA-任意多边形 82"/>
            <p:cNvSpPr/>
            <p:nvPr>
              <p:custDataLst>
                <p:tags r:id="rId2"/>
              </p:custDataLst>
            </p:nvPr>
          </p:nvSpPr>
          <p:spPr>
            <a:xfrm>
              <a:off x="5302117" y="3884074"/>
              <a:ext cx="73814" cy="137736"/>
            </a:xfrm>
            <a:custGeom>
              <a:avLst/>
              <a:gdLst/>
              <a:ahLst/>
              <a:cxnLst>
                <a:cxn ang="0">
                  <a:pos x="54010" y="137736"/>
                </a:cxn>
                <a:cxn ang="0">
                  <a:pos x="54010" y="134111"/>
                </a:cxn>
                <a:cxn ang="0">
                  <a:pos x="54010" y="134111"/>
                </a:cxn>
                <a:cxn ang="0">
                  <a:pos x="39607" y="114175"/>
                </a:cxn>
                <a:cxn ang="0">
                  <a:pos x="43208" y="114175"/>
                </a:cxn>
                <a:cxn ang="0">
                  <a:pos x="66612" y="97865"/>
                </a:cxn>
                <a:cxn ang="0">
                  <a:pos x="66612" y="97865"/>
                </a:cxn>
                <a:cxn ang="0">
                  <a:pos x="52209" y="77929"/>
                </a:cxn>
                <a:cxn ang="0">
                  <a:pos x="72013" y="61618"/>
                </a:cxn>
                <a:cxn ang="0">
                  <a:pos x="72013" y="61618"/>
                </a:cxn>
                <a:cxn ang="0">
                  <a:pos x="52209" y="39870"/>
                </a:cxn>
                <a:cxn ang="0">
                  <a:pos x="50409" y="39870"/>
                </a:cxn>
                <a:cxn ang="0">
                  <a:pos x="66612" y="23560"/>
                </a:cxn>
                <a:cxn ang="0">
                  <a:pos x="66612" y="23560"/>
                </a:cxn>
                <a:cxn ang="0">
                  <a:pos x="48609" y="1812"/>
                </a:cxn>
                <a:cxn ang="0">
                  <a:pos x="32406" y="0"/>
                </a:cxn>
                <a:cxn ang="0">
                  <a:pos x="19803" y="3624"/>
                </a:cxn>
                <a:cxn ang="0">
                  <a:pos x="7201" y="27184"/>
                </a:cxn>
                <a:cxn ang="0">
                  <a:pos x="0" y="101489"/>
                </a:cxn>
                <a:cxn ang="0">
                  <a:pos x="0" y="105114"/>
                </a:cxn>
                <a:cxn ang="0">
                  <a:pos x="34206" y="135923"/>
                </a:cxn>
                <a:cxn ang="0">
                  <a:pos x="54010" y="137736"/>
                </a:cxn>
              </a:cxnLst>
              <a:pathLst>
                <a:path w="41" h="76">
                  <a:moveTo>
                    <a:pt x="30" y="76"/>
                  </a:moveTo>
                  <a:cubicBezTo>
                    <a:pt x="30" y="76"/>
                    <a:pt x="30" y="75"/>
                    <a:pt x="30" y="74"/>
                  </a:cubicBezTo>
                  <a:cubicBezTo>
                    <a:pt x="30" y="74"/>
                    <a:pt x="30" y="74"/>
                    <a:pt x="30" y="74"/>
                  </a:cubicBezTo>
                  <a:cubicBezTo>
                    <a:pt x="31" y="69"/>
                    <a:pt x="27" y="65"/>
                    <a:pt x="22" y="63"/>
                  </a:cubicBezTo>
                  <a:cubicBezTo>
                    <a:pt x="24" y="63"/>
                    <a:pt x="24" y="63"/>
                    <a:pt x="24" y="63"/>
                  </a:cubicBezTo>
                  <a:cubicBezTo>
                    <a:pt x="31" y="64"/>
                    <a:pt x="36" y="60"/>
                    <a:pt x="37" y="54"/>
                  </a:cubicBezTo>
                  <a:cubicBezTo>
                    <a:pt x="37" y="54"/>
                    <a:pt x="37" y="54"/>
                    <a:pt x="37" y="54"/>
                  </a:cubicBezTo>
                  <a:cubicBezTo>
                    <a:pt x="37" y="49"/>
                    <a:pt x="34" y="45"/>
                    <a:pt x="29" y="43"/>
                  </a:cubicBezTo>
                  <a:cubicBezTo>
                    <a:pt x="35" y="43"/>
                    <a:pt x="40" y="39"/>
                    <a:pt x="40" y="34"/>
                  </a:cubicBezTo>
                  <a:cubicBezTo>
                    <a:pt x="40" y="34"/>
                    <a:pt x="40" y="34"/>
                    <a:pt x="40" y="34"/>
                  </a:cubicBezTo>
                  <a:cubicBezTo>
                    <a:pt x="41" y="28"/>
                    <a:pt x="36" y="23"/>
                    <a:pt x="29" y="22"/>
                  </a:cubicBezTo>
                  <a:cubicBezTo>
                    <a:pt x="28" y="22"/>
                    <a:pt x="28" y="22"/>
                    <a:pt x="28" y="22"/>
                  </a:cubicBezTo>
                  <a:cubicBezTo>
                    <a:pt x="33" y="21"/>
                    <a:pt x="37" y="18"/>
                    <a:pt x="37" y="13"/>
                  </a:cubicBezTo>
                  <a:cubicBezTo>
                    <a:pt x="37" y="13"/>
                    <a:pt x="37" y="13"/>
                    <a:pt x="37" y="13"/>
                  </a:cubicBezTo>
                  <a:cubicBezTo>
                    <a:pt x="38" y="7"/>
                    <a:pt x="33" y="2"/>
                    <a:pt x="27" y="1"/>
                  </a:cubicBezTo>
                  <a:cubicBezTo>
                    <a:pt x="18" y="0"/>
                    <a:pt x="18" y="0"/>
                    <a:pt x="18" y="0"/>
                  </a:cubicBezTo>
                  <a:cubicBezTo>
                    <a:pt x="15" y="0"/>
                    <a:pt x="13" y="1"/>
                    <a:pt x="11" y="2"/>
                  </a:cubicBezTo>
                  <a:cubicBezTo>
                    <a:pt x="7" y="5"/>
                    <a:pt x="4" y="9"/>
                    <a:pt x="4" y="15"/>
                  </a:cubicBezTo>
                  <a:cubicBezTo>
                    <a:pt x="0" y="56"/>
                    <a:pt x="0" y="56"/>
                    <a:pt x="0" y="56"/>
                  </a:cubicBezTo>
                  <a:cubicBezTo>
                    <a:pt x="0" y="57"/>
                    <a:pt x="0" y="57"/>
                    <a:pt x="0" y="58"/>
                  </a:cubicBezTo>
                  <a:cubicBezTo>
                    <a:pt x="1" y="66"/>
                    <a:pt x="9" y="74"/>
                    <a:pt x="19" y="75"/>
                  </a:cubicBezTo>
                  <a:lnTo>
                    <a:pt x="30" y="76"/>
                  </a:lnTo>
                  <a:close/>
                </a:path>
              </a:pathLst>
            </a:custGeom>
            <a:solidFill>
              <a:srgbClr val="FAD9CA"/>
            </a:solidFill>
            <a:ln w="9525">
              <a:noFill/>
            </a:ln>
          </p:spPr>
          <p:txBody>
            <a:bodyPr/>
            <a:p>
              <a:endParaRPr lang="zh-CN" altLang="en-US"/>
            </a:p>
          </p:txBody>
        </p:sp>
        <p:sp>
          <p:nvSpPr>
            <p:cNvPr id="74761" name="PA-任意多边形 86"/>
            <p:cNvSpPr/>
            <p:nvPr>
              <p:custDataLst>
                <p:tags r:id="rId3"/>
              </p:custDataLst>
            </p:nvPr>
          </p:nvSpPr>
          <p:spPr>
            <a:xfrm>
              <a:off x="5266352" y="3982239"/>
              <a:ext cx="84468" cy="39571"/>
            </a:xfrm>
            <a:custGeom>
              <a:avLst/>
              <a:gdLst/>
              <a:ahLst/>
              <a:cxnLst>
                <a:cxn ang="0">
                  <a:pos x="1797" y="16188"/>
                </a:cxn>
                <a:cxn ang="0">
                  <a:pos x="1797" y="16188"/>
                </a:cxn>
                <a:cxn ang="0">
                  <a:pos x="44929" y="35973"/>
                </a:cxn>
                <a:cxn ang="0">
                  <a:pos x="84468" y="26980"/>
                </a:cxn>
                <a:cxn ang="0">
                  <a:pos x="84468" y="26980"/>
                </a:cxn>
                <a:cxn ang="0">
                  <a:pos x="68293" y="7194"/>
                </a:cxn>
                <a:cxn ang="0">
                  <a:pos x="21566" y="1798"/>
                </a:cxn>
                <a:cxn ang="0">
                  <a:pos x="1797" y="16188"/>
                </a:cxn>
              </a:cxnLst>
              <a:pathLst>
                <a:path w="47" h="22">
                  <a:moveTo>
                    <a:pt x="1" y="9"/>
                  </a:moveTo>
                  <a:cubicBezTo>
                    <a:pt x="1" y="9"/>
                    <a:pt x="1" y="9"/>
                    <a:pt x="1" y="9"/>
                  </a:cubicBezTo>
                  <a:cubicBezTo>
                    <a:pt x="0" y="22"/>
                    <a:pt x="17" y="19"/>
                    <a:pt x="25" y="20"/>
                  </a:cubicBezTo>
                  <a:cubicBezTo>
                    <a:pt x="35" y="21"/>
                    <a:pt x="46" y="22"/>
                    <a:pt x="47" y="15"/>
                  </a:cubicBezTo>
                  <a:cubicBezTo>
                    <a:pt x="47" y="15"/>
                    <a:pt x="47" y="15"/>
                    <a:pt x="47" y="15"/>
                  </a:cubicBezTo>
                  <a:cubicBezTo>
                    <a:pt x="47" y="10"/>
                    <a:pt x="43" y="5"/>
                    <a:pt x="38" y="4"/>
                  </a:cubicBezTo>
                  <a:cubicBezTo>
                    <a:pt x="12" y="1"/>
                    <a:pt x="12" y="1"/>
                    <a:pt x="12" y="1"/>
                  </a:cubicBezTo>
                  <a:cubicBezTo>
                    <a:pt x="6" y="0"/>
                    <a:pt x="2" y="4"/>
                    <a:pt x="1" y="9"/>
                  </a:cubicBezTo>
                  <a:close/>
                </a:path>
              </a:pathLst>
            </a:custGeom>
            <a:solidFill>
              <a:srgbClr val="FAD9CA"/>
            </a:solidFill>
            <a:ln w="9525">
              <a:noFill/>
            </a:ln>
          </p:spPr>
          <p:txBody>
            <a:bodyPr/>
            <a:p>
              <a:endParaRPr lang="zh-CN" altLang="en-US"/>
            </a:p>
          </p:txBody>
        </p:sp>
        <p:sp>
          <p:nvSpPr>
            <p:cNvPr id="74762" name="PA-任意多边形 87"/>
            <p:cNvSpPr/>
            <p:nvPr>
              <p:custDataLst>
                <p:tags r:id="rId4"/>
              </p:custDataLst>
            </p:nvPr>
          </p:nvSpPr>
          <p:spPr>
            <a:xfrm>
              <a:off x="5338644" y="3884074"/>
              <a:ext cx="21307" cy="32722"/>
            </a:xfrm>
            <a:custGeom>
              <a:avLst/>
              <a:gdLst/>
              <a:ahLst/>
              <a:cxnLst>
                <a:cxn ang="0">
                  <a:pos x="1775" y="30904"/>
                </a:cxn>
                <a:cxn ang="0">
                  <a:pos x="1775" y="30904"/>
                </a:cxn>
                <a:cxn ang="0">
                  <a:pos x="21307" y="18178"/>
                </a:cxn>
                <a:cxn ang="0">
                  <a:pos x="21307" y="18178"/>
                </a:cxn>
                <a:cxn ang="0">
                  <a:pos x="5326" y="0"/>
                </a:cxn>
                <a:cxn ang="0">
                  <a:pos x="3551" y="0"/>
                </a:cxn>
                <a:cxn ang="0">
                  <a:pos x="0" y="14543"/>
                </a:cxn>
                <a:cxn ang="0">
                  <a:pos x="1775" y="30904"/>
                </a:cxn>
              </a:cxnLst>
              <a:pathLst>
                <a:path w="12" h="18">
                  <a:moveTo>
                    <a:pt x="1" y="17"/>
                  </a:moveTo>
                  <a:cubicBezTo>
                    <a:pt x="1" y="17"/>
                    <a:pt x="1" y="17"/>
                    <a:pt x="1" y="17"/>
                  </a:cubicBezTo>
                  <a:cubicBezTo>
                    <a:pt x="7" y="18"/>
                    <a:pt x="11" y="15"/>
                    <a:pt x="12" y="10"/>
                  </a:cubicBezTo>
                  <a:cubicBezTo>
                    <a:pt x="12" y="10"/>
                    <a:pt x="12" y="10"/>
                    <a:pt x="12" y="10"/>
                  </a:cubicBezTo>
                  <a:cubicBezTo>
                    <a:pt x="12" y="5"/>
                    <a:pt x="8" y="1"/>
                    <a:pt x="3" y="0"/>
                  </a:cubicBezTo>
                  <a:cubicBezTo>
                    <a:pt x="2" y="0"/>
                    <a:pt x="2" y="0"/>
                    <a:pt x="2" y="0"/>
                  </a:cubicBezTo>
                  <a:cubicBezTo>
                    <a:pt x="1" y="2"/>
                    <a:pt x="1" y="5"/>
                    <a:pt x="0" y="8"/>
                  </a:cubicBezTo>
                  <a:cubicBezTo>
                    <a:pt x="0" y="11"/>
                    <a:pt x="0" y="14"/>
                    <a:pt x="1" y="17"/>
                  </a:cubicBezTo>
                  <a:close/>
                </a:path>
              </a:pathLst>
            </a:custGeom>
            <a:solidFill>
              <a:srgbClr val="FAD9CA"/>
            </a:solidFill>
            <a:ln w="9525">
              <a:noFill/>
            </a:ln>
          </p:spPr>
          <p:txBody>
            <a:bodyPr/>
            <a:p>
              <a:endParaRPr lang="zh-CN" altLang="en-US"/>
            </a:p>
          </p:txBody>
        </p:sp>
        <p:sp>
          <p:nvSpPr>
            <p:cNvPr id="74763" name="PA-任意多边形 88"/>
            <p:cNvSpPr/>
            <p:nvPr>
              <p:custDataLst>
                <p:tags r:id="rId5"/>
              </p:custDataLst>
            </p:nvPr>
          </p:nvSpPr>
          <p:spPr>
            <a:xfrm>
              <a:off x="5343971" y="3922123"/>
              <a:ext cx="21307" cy="32722"/>
            </a:xfrm>
            <a:custGeom>
              <a:avLst/>
              <a:gdLst/>
              <a:ahLst/>
              <a:cxnLst>
                <a:cxn ang="0">
                  <a:pos x="1775" y="32722"/>
                </a:cxn>
                <a:cxn ang="0">
                  <a:pos x="1775" y="32722"/>
                </a:cxn>
                <a:cxn ang="0">
                  <a:pos x="21307" y="18178"/>
                </a:cxn>
                <a:cxn ang="0">
                  <a:pos x="21307" y="18178"/>
                </a:cxn>
                <a:cxn ang="0">
                  <a:pos x="5326" y="0"/>
                </a:cxn>
                <a:cxn ang="0">
                  <a:pos x="3551" y="0"/>
                </a:cxn>
                <a:cxn ang="0">
                  <a:pos x="0" y="14543"/>
                </a:cxn>
                <a:cxn ang="0">
                  <a:pos x="1775" y="32722"/>
                </a:cxn>
              </a:cxnLst>
              <a:pathLst>
                <a:path w="12" h="18">
                  <a:moveTo>
                    <a:pt x="1" y="18"/>
                  </a:moveTo>
                  <a:cubicBezTo>
                    <a:pt x="1" y="18"/>
                    <a:pt x="1" y="18"/>
                    <a:pt x="1" y="18"/>
                  </a:cubicBezTo>
                  <a:cubicBezTo>
                    <a:pt x="7" y="18"/>
                    <a:pt x="11" y="15"/>
                    <a:pt x="12" y="10"/>
                  </a:cubicBezTo>
                  <a:cubicBezTo>
                    <a:pt x="12" y="10"/>
                    <a:pt x="12" y="10"/>
                    <a:pt x="12" y="10"/>
                  </a:cubicBezTo>
                  <a:cubicBezTo>
                    <a:pt x="12" y="5"/>
                    <a:pt x="8" y="1"/>
                    <a:pt x="3" y="0"/>
                  </a:cubicBezTo>
                  <a:cubicBezTo>
                    <a:pt x="2" y="0"/>
                    <a:pt x="2" y="0"/>
                    <a:pt x="2" y="0"/>
                  </a:cubicBezTo>
                  <a:cubicBezTo>
                    <a:pt x="1" y="3"/>
                    <a:pt x="1" y="5"/>
                    <a:pt x="0" y="8"/>
                  </a:cubicBezTo>
                  <a:cubicBezTo>
                    <a:pt x="0" y="11"/>
                    <a:pt x="0" y="14"/>
                    <a:pt x="1" y="18"/>
                  </a:cubicBezTo>
                  <a:close/>
                </a:path>
              </a:pathLst>
            </a:custGeom>
            <a:solidFill>
              <a:srgbClr val="FAD9CA"/>
            </a:solidFill>
            <a:ln w="9525">
              <a:noFill/>
            </a:ln>
          </p:spPr>
          <p:txBody>
            <a:bodyPr/>
            <a:p>
              <a:endParaRPr lang="zh-CN" altLang="en-US"/>
            </a:p>
          </p:txBody>
        </p:sp>
        <p:sp>
          <p:nvSpPr>
            <p:cNvPr id="74764" name="PA-任意多边形 89"/>
            <p:cNvSpPr/>
            <p:nvPr>
              <p:custDataLst>
                <p:tags r:id="rId6"/>
              </p:custDataLst>
            </p:nvPr>
          </p:nvSpPr>
          <p:spPr>
            <a:xfrm>
              <a:off x="5338644" y="3958649"/>
              <a:ext cx="21307" cy="30439"/>
            </a:xfrm>
            <a:custGeom>
              <a:avLst/>
              <a:gdLst/>
              <a:ahLst/>
              <a:cxnLst>
                <a:cxn ang="0">
                  <a:pos x="1775" y="28648"/>
                </a:cxn>
                <a:cxn ang="0">
                  <a:pos x="1775" y="28648"/>
                </a:cxn>
                <a:cxn ang="0">
                  <a:pos x="21307" y="16114"/>
                </a:cxn>
                <a:cxn ang="0">
                  <a:pos x="21307" y="16114"/>
                </a:cxn>
                <a:cxn ang="0">
                  <a:pos x="5326" y="0"/>
                </a:cxn>
                <a:cxn ang="0">
                  <a:pos x="3551" y="0"/>
                </a:cxn>
                <a:cxn ang="0">
                  <a:pos x="0" y="12533"/>
                </a:cxn>
                <a:cxn ang="0">
                  <a:pos x="1775" y="28648"/>
                </a:cxn>
              </a:cxnLst>
              <a:pathLst>
                <a:path w="12" h="17">
                  <a:moveTo>
                    <a:pt x="1" y="16"/>
                  </a:moveTo>
                  <a:cubicBezTo>
                    <a:pt x="1" y="16"/>
                    <a:pt x="1" y="16"/>
                    <a:pt x="1" y="16"/>
                  </a:cubicBezTo>
                  <a:cubicBezTo>
                    <a:pt x="7" y="17"/>
                    <a:pt x="11" y="14"/>
                    <a:pt x="12" y="9"/>
                  </a:cubicBezTo>
                  <a:cubicBezTo>
                    <a:pt x="12" y="9"/>
                    <a:pt x="12" y="9"/>
                    <a:pt x="12" y="9"/>
                  </a:cubicBezTo>
                  <a:cubicBezTo>
                    <a:pt x="12" y="5"/>
                    <a:pt x="8" y="1"/>
                    <a:pt x="3" y="0"/>
                  </a:cubicBezTo>
                  <a:cubicBezTo>
                    <a:pt x="2" y="0"/>
                    <a:pt x="2" y="0"/>
                    <a:pt x="2" y="0"/>
                  </a:cubicBezTo>
                  <a:cubicBezTo>
                    <a:pt x="1" y="3"/>
                    <a:pt x="1" y="5"/>
                    <a:pt x="0" y="7"/>
                  </a:cubicBezTo>
                  <a:cubicBezTo>
                    <a:pt x="0" y="10"/>
                    <a:pt x="0" y="13"/>
                    <a:pt x="1" y="16"/>
                  </a:cubicBezTo>
                  <a:close/>
                </a:path>
              </a:pathLst>
            </a:custGeom>
            <a:solidFill>
              <a:srgbClr val="FAD9CA"/>
            </a:solidFill>
            <a:ln w="9525">
              <a:noFill/>
            </a:ln>
          </p:spPr>
          <p:txBody>
            <a:bodyPr/>
            <a:p>
              <a:endParaRPr lang="zh-CN" altLang="en-US"/>
            </a:p>
          </p:txBody>
        </p:sp>
        <p:sp>
          <p:nvSpPr>
            <p:cNvPr id="74765" name="PA-任意多边形 90"/>
            <p:cNvSpPr/>
            <p:nvPr>
              <p:custDataLst>
                <p:tags r:id="rId7"/>
              </p:custDataLst>
            </p:nvPr>
          </p:nvSpPr>
          <p:spPr>
            <a:xfrm>
              <a:off x="5327230" y="3992893"/>
              <a:ext cx="27395" cy="26634"/>
            </a:xfrm>
            <a:custGeom>
              <a:avLst/>
              <a:gdLst/>
              <a:ahLst/>
              <a:cxnLst>
                <a:cxn ang="0">
                  <a:pos x="1826" y="23082"/>
                </a:cxn>
                <a:cxn ang="0">
                  <a:pos x="1826" y="23082"/>
                </a:cxn>
                <a:cxn ang="0">
                  <a:pos x="3652" y="0"/>
                </a:cxn>
                <a:cxn ang="0">
                  <a:pos x="3652" y="0"/>
                </a:cxn>
                <a:cxn ang="0">
                  <a:pos x="0" y="8878"/>
                </a:cxn>
                <a:cxn ang="0">
                  <a:pos x="1826" y="23082"/>
                </a:cxn>
              </a:cxnLst>
              <a:pathLst>
                <a:path w="15" h="15">
                  <a:moveTo>
                    <a:pt x="1" y="13"/>
                  </a:moveTo>
                  <a:cubicBezTo>
                    <a:pt x="1" y="13"/>
                    <a:pt x="1" y="13"/>
                    <a:pt x="1" y="13"/>
                  </a:cubicBezTo>
                  <a:cubicBezTo>
                    <a:pt x="14" y="15"/>
                    <a:pt x="15" y="1"/>
                    <a:pt x="2" y="0"/>
                  </a:cubicBezTo>
                  <a:cubicBezTo>
                    <a:pt x="2" y="0"/>
                    <a:pt x="2" y="0"/>
                    <a:pt x="2" y="0"/>
                  </a:cubicBezTo>
                  <a:cubicBezTo>
                    <a:pt x="1" y="1"/>
                    <a:pt x="0" y="3"/>
                    <a:pt x="0" y="5"/>
                  </a:cubicBezTo>
                  <a:cubicBezTo>
                    <a:pt x="0" y="8"/>
                    <a:pt x="0" y="11"/>
                    <a:pt x="1" y="13"/>
                  </a:cubicBezTo>
                  <a:close/>
                </a:path>
              </a:pathLst>
            </a:custGeom>
            <a:solidFill>
              <a:srgbClr val="FAD9CA"/>
            </a:solidFill>
            <a:ln w="9525">
              <a:noFill/>
            </a:ln>
          </p:spPr>
          <p:txBody>
            <a:bodyPr/>
            <a:p>
              <a:endParaRPr lang="zh-CN" altLang="en-US"/>
            </a:p>
          </p:txBody>
        </p:sp>
        <p:sp>
          <p:nvSpPr>
            <p:cNvPr id="74766" name="PA-任意多边形 92"/>
            <p:cNvSpPr/>
            <p:nvPr>
              <p:custDataLst>
                <p:tags r:id="rId8"/>
              </p:custDataLst>
            </p:nvPr>
          </p:nvSpPr>
          <p:spPr>
            <a:xfrm>
              <a:off x="5300595" y="3835372"/>
              <a:ext cx="102731" cy="45658"/>
            </a:xfrm>
            <a:custGeom>
              <a:avLst/>
              <a:gdLst/>
              <a:ahLst/>
              <a:cxnLst>
                <a:cxn ang="0">
                  <a:pos x="81103" y="45658"/>
                </a:cxn>
                <a:cxn ang="0">
                  <a:pos x="100928" y="32873"/>
                </a:cxn>
                <a:cxn ang="0">
                  <a:pos x="100928" y="32873"/>
                </a:cxn>
                <a:cxn ang="0">
                  <a:pos x="82905" y="9131"/>
                </a:cxn>
                <a:cxn ang="0">
                  <a:pos x="41452" y="5478"/>
                </a:cxn>
                <a:cxn ang="0">
                  <a:pos x="81103" y="45658"/>
                </a:cxn>
              </a:cxnLst>
              <a:pathLst>
                <a:path w="57" h="25">
                  <a:moveTo>
                    <a:pt x="45" y="25"/>
                  </a:moveTo>
                  <a:cubicBezTo>
                    <a:pt x="51" y="25"/>
                    <a:pt x="56" y="24"/>
                    <a:pt x="56" y="18"/>
                  </a:cubicBezTo>
                  <a:cubicBezTo>
                    <a:pt x="56" y="18"/>
                    <a:pt x="56" y="18"/>
                    <a:pt x="56" y="18"/>
                  </a:cubicBezTo>
                  <a:cubicBezTo>
                    <a:pt x="57" y="12"/>
                    <a:pt x="52" y="6"/>
                    <a:pt x="46" y="5"/>
                  </a:cubicBezTo>
                  <a:cubicBezTo>
                    <a:pt x="23" y="3"/>
                    <a:pt x="23" y="3"/>
                    <a:pt x="23" y="3"/>
                  </a:cubicBezTo>
                  <a:cubicBezTo>
                    <a:pt x="0" y="0"/>
                    <a:pt x="14" y="25"/>
                    <a:pt x="45" y="25"/>
                  </a:cubicBezTo>
                  <a:close/>
                </a:path>
              </a:pathLst>
            </a:custGeom>
            <a:solidFill>
              <a:srgbClr val="F7C2AB"/>
            </a:solidFill>
            <a:ln w="9525">
              <a:noFill/>
            </a:ln>
          </p:spPr>
          <p:txBody>
            <a:bodyPr/>
            <a:p>
              <a:endParaRPr lang="zh-CN" altLang="en-US"/>
            </a:p>
          </p:txBody>
        </p:sp>
        <p:sp>
          <p:nvSpPr>
            <p:cNvPr id="74767" name="PA-任意多边形 93"/>
            <p:cNvSpPr/>
            <p:nvPr>
              <p:custDataLst>
                <p:tags r:id="rId9"/>
              </p:custDataLst>
            </p:nvPr>
          </p:nvSpPr>
          <p:spPr>
            <a:xfrm>
              <a:off x="5321903" y="3839176"/>
              <a:ext cx="38049" cy="14459"/>
            </a:xfrm>
            <a:custGeom>
              <a:avLst/>
              <a:gdLst/>
              <a:ahLst/>
              <a:cxnLst>
                <a:cxn ang="0">
                  <a:pos x="38049" y="3614"/>
                </a:cxn>
                <a:cxn ang="0">
                  <a:pos x="19930" y="1807"/>
                </a:cxn>
                <a:cxn ang="0">
                  <a:pos x="1811" y="9036"/>
                </a:cxn>
                <a:cxn ang="0">
                  <a:pos x="38049" y="3614"/>
                </a:cxn>
              </a:cxnLst>
              <a:pathLst>
                <a:path w="21" h="8">
                  <a:moveTo>
                    <a:pt x="21" y="2"/>
                  </a:moveTo>
                  <a:cubicBezTo>
                    <a:pt x="11" y="1"/>
                    <a:pt x="11" y="1"/>
                    <a:pt x="11" y="1"/>
                  </a:cubicBezTo>
                  <a:cubicBezTo>
                    <a:pt x="5" y="0"/>
                    <a:pt x="0" y="2"/>
                    <a:pt x="1" y="5"/>
                  </a:cubicBezTo>
                  <a:cubicBezTo>
                    <a:pt x="9" y="8"/>
                    <a:pt x="20" y="7"/>
                    <a:pt x="21" y="2"/>
                  </a:cubicBezTo>
                  <a:close/>
                </a:path>
              </a:pathLst>
            </a:custGeom>
            <a:solidFill>
              <a:srgbClr val="F7C2AB"/>
            </a:solidFill>
            <a:ln w="9525">
              <a:noFill/>
            </a:ln>
          </p:spPr>
          <p:txBody>
            <a:bodyPr/>
            <a:p>
              <a:endParaRPr lang="zh-CN" altLang="en-US"/>
            </a:p>
          </p:txBody>
        </p:sp>
        <p:grpSp>
          <p:nvGrpSpPr>
            <p:cNvPr id="74768" name="组合 16"/>
            <p:cNvGrpSpPr/>
            <p:nvPr/>
          </p:nvGrpSpPr>
          <p:grpSpPr>
            <a:xfrm>
              <a:off x="5257220" y="2868176"/>
              <a:ext cx="1683270" cy="1315721"/>
              <a:chOff x="5257218" y="2868166"/>
              <a:chExt cx="1683271" cy="1315719"/>
            </a:xfrm>
          </p:grpSpPr>
          <p:sp>
            <p:nvSpPr>
              <p:cNvPr id="3" name="PA-矩形 120"/>
              <p:cNvSpPr/>
              <p:nvPr>
                <p:custDataLst>
                  <p:tags r:id="rId10"/>
                </p:custDataLst>
              </p:nvPr>
            </p:nvSpPr>
            <p:spPr>
              <a:xfrm>
                <a:off x="5756774" y="3182405"/>
                <a:ext cx="679669" cy="679667"/>
              </a:xfrm>
              <a:prstGeom prst="rect">
                <a:avLst/>
              </a:prstGeom>
              <a:ln>
                <a:noFill/>
              </a:ln>
            </p:spPr>
            <p:style>
              <a:lnRef idx="0">
                <a:scrgbClr r="0" g="0" b="0"/>
              </a:lnRef>
              <a:fillRef idx="0">
                <a:scrgbClr r="0" g="0" b="0"/>
              </a:fillRef>
              <a:effectRef idx="0">
                <a:scrgbClr r="0" g="0" b="0"/>
              </a:effectRef>
              <a:fontRef idx="minor">
                <a:sysClr val="window" lastClr="FFFFFF"/>
              </a:fontRef>
            </p:style>
            <p:txBody>
              <a:bodyPr anchor="ctr"/>
              <a:lstStyle/>
              <a:p>
                <a:pPr algn="ctr" fontAlgn="base">
                  <a:lnSpc>
                    <a:spcPct val="130000"/>
                  </a:lnSpc>
                </a:pPr>
                <a:endParaRPr strike="noStrike" noProof="1">
                  <a:latin typeface="Arial" panose="020B0604020202020204" pitchFamily="34" charset="0"/>
                  <a:ea typeface="微软雅黑" panose="020B0503020204020204" charset="-122"/>
                </a:endParaRPr>
              </a:p>
            </p:txBody>
          </p:sp>
          <p:sp>
            <p:nvSpPr>
              <p:cNvPr id="74770" name="PA-任意多边形 56"/>
              <p:cNvSpPr/>
              <p:nvPr>
                <p:custDataLst>
                  <p:tags r:id="rId11"/>
                </p:custDataLst>
              </p:nvPr>
            </p:nvSpPr>
            <p:spPr>
              <a:xfrm>
                <a:off x="6090483" y="3552279"/>
                <a:ext cx="358418" cy="631605"/>
              </a:xfrm>
              <a:custGeom>
                <a:avLst/>
                <a:gdLst/>
                <a:ahLst/>
                <a:cxnLst>
                  <a:cxn ang="0">
                    <a:pos x="268363" y="631605"/>
                  </a:cxn>
                  <a:cxn ang="0">
                    <a:pos x="270164" y="341066"/>
                  </a:cxn>
                  <a:cxn ang="0">
                    <a:pos x="358418" y="101056"/>
                  </a:cxn>
                  <a:cxn ang="0">
                    <a:pos x="162098" y="0"/>
                  </a:cxn>
                  <a:cxn ang="0">
                    <a:pos x="54032" y="0"/>
                  </a:cxn>
                  <a:cxn ang="0">
                    <a:pos x="0" y="0"/>
                  </a:cxn>
                  <a:cxn ang="0">
                    <a:pos x="0" y="631605"/>
                  </a:cxn>
                  <a:cxn ang="0">
                    <a:pos x="268363" y="631605"/>
                  </a:cxn>
                </a:cxnLst>
                <a:pathLst>
                  <a:path w="199" h="350">
                    <a:moveTo>
                      <a:pt x="149" y="350"/>
                    </a:moveTo>
                    <a:cubicBezTo>
                      <a:pt x="150" y="189"/>
                      <a:pt x="150" y="189"/>
                      <a:pt x="150" y="189"/>
                    </a:cubicBezTo>
                    <a:cubicBezTo>
                      <a:pt x="199" y="56"/>
                      <a:pt x="199" y="56"/>
                      <a:pt x="199" y="56"/>
                    </a:cubicBezTo>
                    <a:cubicBezTo>
                      <a:pt x="179" y="35"/>
                      <a:pt x="146" y="18"/>
                      <a:pt x="90" y="0"/>
                    </a:cubicBezTo>
                    <a:cubicBezTo>
                      <a:pt x="30" y="0"/>
                      <a:pt x="30" y="0"/>
                      <a:pt x="30" y="0"/>
                    </a:cubicBezTo>
                    <a:cubicBezTo>
                      <a:pt x="0" y="0"/>
                      <a:pt x="0" y="0"/>
                      <a:pt x="0" y="0"/>
                    </a:cubicBezTo>
                    <a:cubicBezTo>
                      <a:pt x="0" y="350"/>
                      <a:pt x="0" y="350"/>
                      <a:pt x="0" y="350"/>
                    </a:cubicBezTo>
                    <a:lnTo>
                      <a:pt x="149" y="350"/>
                    </a:lnTo>
                    <a:close/>
                  </a:path>
                </a:pathLst>
              </a:custGeom>
              <a:solidFill>
                <a:srgbClr val="242424"/>
              </a:solidFill>
              <a:ln w="9525">
                <a:noFill/>
              </a:ln>
            </p:spPr>
            <p:txBody>
              <a:bodyPr/>
              <a:p>
                <a:endParaRPr lang="zh-CN" altLang="en-US"/>
              </a:p>
            </p:txBody>
          </p:sp>
          <p:sp>
            <p:nvSpPr>
              <p:cNvPr id="74771" name="PA-任意多边形 57"/>
              <p:cNvSpPr/>
              <p:nvPr>
                <p:custDataLst>
                  <p:tags r:id="rId12"/>
                </p:custDataLst>
              </p:nvPr>
            </p:nvSpPr>
            <p:spPr>
              <a:xfrm>
                <a:off x="6274637" y="3624571"/>
                <a:ext cx="303628" cy="474846"/>
              </a:xfrm>
              <a:custGeom>
                <a:avLst/>
                <a:gdLst/>
                <a:ahLst/>
                <a:cxnLst>
                  <a:cxn ang="0">
                    <a:pos x="7186" y="27082"/>
                  </a:cxn>
                  <a:cxn ang="0">
                    <a:pos x="14372" y="25276"/>
                  </a:cxn>
                  <a:cxn ang="0">
                    <a:pos x="23356" y="21665"/>
                  </a:cxn>
                  <a:cxn ang="0">
                    <a:pos x="23356" y="21665"/>
                  </a:cxn>
                  <a:cxn ang="0">
                    <a:pos x="95220" y="3610"/>
                  </a:cxn>
                  <a:cxn ang="0">
                    <a:pos x="150915" y="10832"/>
                  </a:cxn>
                  <a:cxn ang="0">
                    <a:pos x="186848" y="48748"/>
                  </a:cxn>
                  <a:cxn ang="0">
                    <a:pos x="215593" y="133606"/>
                  </a:cxn>
                  <a:cxn ang="0">
                    <a:pos x="213797" y="133606"/>
                  </a:cxn>
                  <a:cxn ang="0">
                    <a:pos x="291051" y="368321"/>
                  </a:cxn>
                  <a:cxn ang="0">
                    <a:pos x="231763" y="464013"/>
                  </a:cxn>
                  <a:cxn ang="0">
                    <a:pos x="231763" y="464013"/>
                  </a:cxn>
                  <a:cxn ang="0">
                    <a:pos x="123966" y="409848"/>
                  </a:cxn>
                  <a:cxn ang="0">
                    <a:pos x="0" y="28887"/>
                  </a:cxn>
                  <a:cxn ang="0">
                    <a:pos x="7186" y="27082"/>
                  </a:cxn>
                </a:cxnLst>
                <a:pathLst>
                  <a:path w="169" h="263">
                    <a:moveTo>
                      <a:pt x="4" y="15"/>
                    </a:moveTo>
                    <a:cubicBezTo>
                      <a:pt x="8" y="14"/>
                      <a:pt x="8" y="14"/>
                      <a:pt x="8" y="14"/>
                    </a:cubicBezTo>
                    <a:cubicBezTo>
                      <a:pt x="13" y="12"/>
                      <a:pt x="13" y="12"/>
                      <a:pt x="13" y="12"/>
                    </a:cubicBezTo>
                    <a:cubicBezTo>
                      <a:pt x="13" y="12"/>
                      <a:pt x="13" y="12"/>
                      <a:pt x="13" y="12"/>
                    </a:cubicBezTo>
                    <a:cubicBezTo>
                      <a:pt x="53" y="2"/>
                      <a:pt x="53" y="2"/>
                      <a:pt x="53" y="2"/>
                    </a:cubicBezTo>
                    <a:cubicBezTo>
                      <a:pt x="64" y="0"/>
                      <a:pt x="74" y="2"/>
                      <a:pt x="84" y="6"/>
                    </a:cubicBezTo>
                    <a:cubicBezTo>
                      <a:pt x="94" y="11"/>
                      <a:pt x="101" y="17"/>
                      <a:pt x="104" y="27"/>
                    </a:cubicBezTo>
                    <a:cubicBezTo>
                      <a:pt x="120" y="74"/>
                      <a:pt x="120" y="74"/>
                      <a:pt x="120" y="74"/>
                    </a:cubicBezTo>
                    <a:cubicBezTo>
                      <a:pt x="119" y="74"/>
                      <a:pt x="119" y="74"/>
                      <a:pt x="119" y="74"/>
                    </a:cubicBezTo>
                    <a:cubicBezTo>
                      <a:pt x="162" y="204"/>
                      <a:pt x="162" y="204"/>
                      <a:pt x="162" y="204"/>
                    </a:cubicBezTo>
                    <a:cubicBezTo>
                      <a:pt x="169" y="226"/>
                      <a:pt x="155" y="250"/>
                      <a:pt x="129" y="257"/>
                    </a:cubicBezTo>
                    <a:cubicBezTo>
                      <a:pt x="129" y="257"/>
                      <a:pt x="129" y="257"/>
                      <a:pt x="129" y="257"/>
                    </a:cubicBezTo>
                    <a:cubicBezTo>
                      <a:pt x="104" y="263"/>
                      <a:pt x="77" y="250"/>
                      <a:pt x="69" y="227"/>
                    </a:cubicBezTo>
                    <a:cubicBezTo>
                      <a:pt x="0" y="16"/>
                      <a:pt x="0" y="16"/>
                      <a:pt x="0" y="16"/>
                    </a:cubicBezTo>
                    <a:cubicBezTo>
                      <a:pt x="4" y="15"/>
                      <a:pt x="4" y="15"/>
                      <a:pt x="4" y="15"/>
                    </a:cubicBezTo>
                    <a:close/>
                  </a:path>
                </a:pathLst>
              </a:custGeom>
              <a:solidFill>
                <a:srgbClr val="242424"/>
              </a:solidFill>
              <a:ln w="9525">
                <a:noFill/>
              </a:ln>
            </p:spPr>
            <p:txBody>
              <a:bodyPr/>
              <a:p>
                <a:endParaRPr lang="zh-CN" altLang="en-US"/>
              </a:p>
            </p:txBody>
          </p:sp>
          <p:sp>
            <p:nvSpPr>
              <p:cNvPr id="74772" name="PA-任意多边形 58"/>
              <p:cNvSpPr/>
              <p:nvPr>
                <p:custDataLst>
                  <p:tags r:id="rId13"/>
                </p:custDataLst>
              </p:nvPr>
            </p:nvSpPr>
            <p:spPr>
              <a:xfrm>
                <a:off x="6385740" y="3882539"/>
                <a:ext cx="379725" cy="211549"/>
              </a:xfrm>
              <a:custGeom>
                <a:avLst/>
                <a:gdLst/>
                <a:ahLst/>
                <a:cxnLst>
                  <a:cxn ang="0">
                    <a:pos x="1799" y="56051"/>
                  </a:cxn>
                  <a:cxn ang="0">
                    <a:pos x="1799" y="63283"/>
                  </a:cxn>
                  <a:cxn ang="0">
                    <a:pos x="3599" y="72324"/>
                  </a:cxn>
                  <a:cxn ang="0">
                    <a:pos x="3599" y="72324"/>
                  </a:cxn>
                  <a:cxn ang="0">
                    <a:pos x="14397" y="144648"/>
                  </a:cxn>
                  <a:cxn ang="0">
                    <a:pos x="43191" y="191659"/>
                  </a:cxn>
                  <a:cxn ang="0">
                    <a:pos x="91781" y="209740"/>
                  </a:cxn>
                  <a:cxn ang="0">
                    <a:pos x="179964" y="197084"/>
                  </a:cxn>
                  <a:cxn ang="0">
                    <a:pos x="179964" y="197084"/>
                  </a:cxn>
                  <a:cxn ang="0">
                    <a:pos x="379725" y="169962"/>
                  </a:cxn>
                  <a:cxn ang="0">
                    <a:pos x="349131" y="0"/>
                  </a:cxn>
                  <a:cxn ang="0">
                    <a:pos x="0" y="47010"/>
                  </a:cxn>
                  <a:cxn ang="0">
                    <a:pos x="1799" y="56051"/>
                  </a:cxn>
                </a:cxnLst>
                <a:pathLst>
                  <a:path w="211" h="117">
                    <a:moveTo>
                      <a:pt x="1" y="31"/>
                    </a:moveTo>
                    <a:cubicBezTo>
                      <a:pt x="1" y="35"/>
                      <a:pt x="1" y="35"/>
                      <a:pt x="1" y="35"/>
                    </a:cubicBezTo>
                    <a:cubicBezTo>
                      <a:pt x="2" y="40"/>
                      <a:pt x="2" y="40"/>
                      <a:pt x="2" y="40"/>
                    </a:cubicBezTo>
                    <a:cubicBezTo>
                      <a:pt x="2" y="40"/>
                      <a:pt x="2" y="40"/>
                      <a:pt x="2" y="40"/>
                    </a:cubicBezTo>
                    <a:cubicBezTo>
                      <a:pt x="8" y="80"/>
                      <a:pt x="8" y="80"/>
                      <a:pt x="8" y="80"/>
                    </a:cubicBezTo>
                    <a:cubicBezTo>
                      <a:pt x="11" y="91"/>
                      <a:pt x="16" y="100"/>
                      <a:pt x="24" y="106"/>
                    </a:cubicBezTo>
                    <a:cubicBezTo>
                      <a:pt x="32" y="114"/>
                      <a:pt x="40" y="117"/>
                      <a:pt x="51" y="116"/>
                    </a:cubicBezTo>
                    <a:cubicBezTo>
                      <a:pt x="100" y="109"/>
                      <a:pt x="100" y="109"/>
                      <a:pt x="100" y="109"/>
                    </a:cubicBezTo>
                    <a:cubicBezTo>
                      <a:pt x="100" y="109"/>
                      <a:pt x="100" y="109"/>
                      <a:pt x="100" y="109"/>
                    </a:cubicBezTo>
                    <a:cubicBezTo>
                      <a:pt x="211" y="94"/>
                      <a:pt x="211" y="94"/>
                      <a:pt x="211" y="94"/>
                    </a:cubicBezTo>
                    <a:cubicBezTo>
                      <a:pt x="194" y="0"/>
                      <a:pt x="194" y="0"/>
                      <a:pt x="194" y="0"/>
                    </a:cubicBezTo>
                    <a:cubicBezTo>
                      <a:pt x="0" y="26"/>
                      <a:pt x="0" y="26"/>
                      <a:pt x="0" y="26"/>
                    </a:cubicBezTo>
                    <a:cubicBezTo>
                      <a:pt x="1" y="31"/>
                      <a:pt x="1" y="31"/>
                      <a:pt x="1" y="31"/>
                    </a:cubicBezTo>
                    <a:close/>
                  </a:path>
                </a:pathLst>
              </a:custGeom>
              <a:solidFill>
                <a:srgbClr val="242424"/>
              </a:solidFill>
              <a:ln w="9525">
                <a:noFill/>
              </a:ln>
            </p:spPr>
            <p:txBody>
              <a:bodyPr/>
              <a:p>
                <a:endParaRPr lang="zh-CN" altLang="en-US"/>
              </a:p>
            </p:txBody>
          </p:sp>
          <p:sp>
            <p:nvSpPr>
              <p:cNvPr id="74773" name="PA-任意多边形 59"/>
              <p:cNvSpPr/>
              <p:nvPr>
                <p:custDataLst>
                  <p:tags r:id="rId14"/>
                </p:custDataLst>
              </p:nvPr>
            </p:nvSpPr>
            <p:spPr>
              <a:xfrm>
                <a:off x="6094287" y="2868167"/>
                <a:ext cx="307432" cy="642259"/>
              </a:xfrm>
              <a:custGeom>
                <a:avLst/>
                <a:gdLst/>
                <a:ahLst/>
                <a:cxnLst>
                  <a:cxn ang="0">
                    <a:pos x="0" y="642259"/>
                  </a:cxn>
                  <a:cxn ang="0">
                    <a:pos x="280464" y="366231"/>
                  </a:cxn>
                  <a:cxn ang="0">
                    <a:pos x="269677" y="106441"/>
                  </a:cxn>
                  <a:cxn ang="0">
                    <a:pos x="0" y="0"/>
                  </a:cxn>
                  <a:cxn ang="0">
                    <a:pos x="0" y="642259"/>
                  </a:cxn>
                </a:cxnLst>
                <a:pathLst>
                  <a:path w="171" h="356">
                    <a:moveTo>
                      <a:pt x="0" y="356"/>
                    </a:moveTo>
                    <a:cubicBezTo>
                      <a:pt x="69" y="348"/>
                      <a:pt x="135" y="294"/>
                      <a:pt x="156" y="203"/>
                    </a:cubicBezTo>
                    <a:cubicBezTo>
                      <a:pt x="169" y="145"/>
                      <a:pt x="171" y="93"/>
                      <a:pt x="150" y="59"/>
                    </a:cubicBezTo>
                    <a:cubicBezTo>
                      <a:pt x="122" y="11"/>
                      <a:pt x="59" y="1"/>
                      <a:pt x="0" y="0"/>
                    </a:cubicBezTo>
                    <a:lnTo>
                      <a:pt x="0" y="356"/>
                    </a:lnTo>
                    <a:close/>
                  </a:path>
                </a:pathLst>
              </a:custGeom>
              <a:solidFill>
                <a:srgbClr val="755243"/>
              </a:solidFill>
              <a:ln w="9525">
                <a:noFill/>
              </a:ln>
            </p:spPr>
            <p:txBody>
              <a:bodyPr/>
              <a:p>
                <a:endParaRPr lang="zh-CN" altLang="en-US"/>
              </a:p>
            </p:txBody>
          </p:sp>
          <p:sp>
            <p:nvSpPr>
              <p:cNvPr id="74774" name="PA-任意多边形 60"/>
              <p:cNvSpPr/>
              <p:nvPr>
                <p:custDataLst>
                  <p:tags r:id="rId15"/>
                </p:custDataLst>
              </p:nvPr>
            </p:nvSpPr>
            <p:spPr>
              <a:xfrm>
                <a:off x="5748806" y="3552280"/>
                <a:ext cx="358418" cy="631605"/>
              </a:xfrm>
              <a:custGeom>
                <a:avLst/>
                <a:gdLst/>
                <a:ahLst/>
                <a:cxnLst>
                  <a:cxn ang="0">
                    <a:pos x="91855" y="631605"/>
                  </a:cxn>
                  <a:cxn ang="0">
                    <a:pos x="88253" y="341066"/>
                  </a:cxn>
                  <a:cxn ang="0">
                    <a:pos x="0" y="101056"/>
                  </a:cxn>
                  <a:cxn ang="0">
                    <a:pos x="196319" y="0"/>
                  </a:cxn>
                  <a:cxn ang="0">
                    <a:pos x="306186" y="0"/>
                  </a:cxn>
                  <a:cxn ang="0">
                    <a:pos x="358418" y="0"/>
                  </a:cxn>
                  <a:cxn ang="0">
                    <a:pos x="358418" y="631605"/>
                  </a:cxn>
                  <a:cxn ang="0">
                    <a:pos x="91855" y="631605"/>
                  </a:cxn>
                </a:cxnLst>
                <a:pathLst>
                  <a:path w="199" h="350">
                    <a:moveTo>
                      <a:pt x="51" y="350"/>
                    </a:moveTo>
                    <a:cubicBezTo>
                      <a:pt x="49" y="189"/>
                      <a:pt x="49" y="189"/>
                      <a:pt x="49" y="189"/>
                    </a:cubicBezTo>
                    <a:cubicBezTo>
                      <a:pt x="0" y="56"/>
                      <a:pt x="0" y="56"/>
                      <a:pt x="0" y="56"/>
                    </a:cubicBezTo>
                    <a:cubicBezTo>
                      <a:pt x="20" y="35"/>
                      <a:pt x="54" y="18"/>
                      <a:pt x="109" y="0"/>
                    </a:cubicBezTo>
                    <a:cubicBezTo>
                      <a:pt x="170" y="0"/>
                      <a:pt x="170" y="0"/>
                      <a:pt x="170" y="0"/>
                    </a:cubicBezTo>
                    <a:cubicBezTo>
                      <a:pt x="199" y="0"/>
                      <a:pt x="199" y="0"/>
                      <a:pt x="199" y="0"/>
                    </a:cubicBezTo>
                    <a:cubicBezTo>
                      <a:pt x="199" y="350"/>
                      <a:pt x="199" y="350"/>
                      <a:pt x="199" y="350"/>
                    </a:cubicBezTo>
                    <a:lnTo>
                      <a:pt x="51" y="350"/>
                    </a:lnTo>
                    <a:close/>
                  </a:path>
                </a:pathLst>
              </a:custGeom>
              <a:solidFill>
                <a:srgbClr val="484848"/>
              </a:solidFill>
              <a:ln w="9525">
                <a:noFill/>
              </a:ln>
            </p:spPr>
            <p:txBody>
              <a:bodyPr/>
              <a:p>
                <a:endParaRPr lang="zh-CN" altLang="en-US"/>
              </a:p>
            </p:txBody>
          </p:sp>
          <p:sp>
            <p:nvSpPr>
              <p:cNvPr id="74775" name="PA-任意多边形 61"/>
              <p:cNvSpPr/>
              <p:nvPr>
                <p:custDataLst>
                  <p:tags r:id="rId16"/>
                </p:custDataLst>
              </p:nvPr>
            </p:nvSpPr>
            <p:spPr>
              <a:xfrm>
                <a:off x="5946659" y="3435091"/>
                <a:ext cx="302106" cy="535723"/>
              </a:xfrm>
              <a:custGeom>
                <a:avLst/>
                <a:gdLst/>
                <a:ahLst/>
                <a:cxnLst>
                  <a:cxn ang="0">
                    <a:pos x="302106" y="117189"/>
                  </a:cxn>
                  <a:cxn ang="0">
                    <a:pos x="154477" y="535723"/>
                  </a:cxn>
                  <a:cxn ang="0">
                    <a:pos x="0" y="117189"/>
                  </a:cxn>
                  <a:cxn ang="0">
                    <a:pos x="54029" y="115667"/>
                  </a:cxn>
                  <a:cxn ang="0">
                    <a:pos x="54029" y="0"/>
                  </a:cxn>
                  <a:cxn ang="0">
                    <a:pos x="251881" y="0"/>
                  </a:cxn>
                  <a:cxn ang="0">
                    <a:pos x="251881" y="115667"/>
                  </a:cxn>
                  <a:cxn ang="0">
                    <a:pos x="302106" y="117189"/>
                  </a:cxn>
                </a:cxnLst>
                <a:pathLst>
                  <a:path w="397" h="704">
                    <a:moveTo>
                      <a:pt x="397" y="154"/>
                    </a:moveTo>
                    <a:lnTo>
                      <a:pt x="203" y="704"/>
                    </a:lnTo>
                    <a:lnTo>
                      <a:pt x="0" y="154"/>
                    </a:lnTo>
                    <a:lnTo>
                      <a:pt x="71" y="152"/>
                    </a:lnTo>
                    <a:lnTo>
                      <a:pt x="71" y="0"/>
                    </a:lnTo>
                    <a:lnTo>
                      <a:pt x="331" y="0"/>
                    </a:lnTo>
                    <a:lnTo>
                      <a:pt x="331" y="152"/>
                    </a:lnTo>
                    <a:lnTo>
                      <a:pt x="397" y="154"/>
                    </a:lnTo>
                    <a:close/>
                  </a:path>
                </a:pathLst>
              </a:custGeom>
              <a:solidFill>
                <a:srgbClr val="E5E5E5"/>
              </a:solidFill>
              <a:ln w="9525">
                <a:noFill/>
              </a:ln>
            </p:spPr>
            <p:txBody>
              <a:bodyPr/>
              <a:p>
                <a:endParaRPr lang="zh-CN" altLang="en-US"/>
              </a:p>
            </p:txBody>
          </p:sp>
          <p:sp>
            <p:nvSpPr>
              <p:cNvPr id="74776" name="PA-任意多边形 62"/>
              <p:cNvSpPr/>
              <p:nvPr>
                <p:custDataLst>
                  <p:tags r:id="rId17"/>
                </p:custDataLst>
              </p:nvPr>
            </p:nvSpPr>
            <p:spPr>
              <a:xfrm>
                <a:off x="5993840" y="3435091"/>
                <a:ext cx="208506" cy="176544"/>
              </a:xfrm>
              <a:custGeom>
                <a:avLst/>
                <a:gdLst/>
                <a:ahLst/>
                <a:cxnLst>
                  <a:cxn ang="0">
                    <a:pos x="0" y="115294"/>
                  </a:cxn>
                  <a:cxn ang="0">
                    <a:pos x="7189" y="115294"/>
                  </a:cxn>
                  <a:cxn ang="0">
                    <a:pos x="7189" y="0"/>
                  </a:cxn>
                  <a:cxn ang="0">
                    <a:pos x="204911" y="0"/>
                  </a:cxn>
                  <a:cxn ang="0">
                    <a:pos x="204911" y="115294"/>
                  </a:cxn>
                  <a:cxn ang="0">
                    <a:pos x="208506" y="115294"/>
                  </a:cxn>
                  <a:cxn ang="0">
                    <a:pos x="107847" y="176544"/>
                  </a:cxn>
                  <a:cxn ang="0">
                    <a:pos x="0" y="115294"/>
                  </a:cxn>
                </a:cxnLst>
                <a:pathLst>
                  <a:path w="116" h="98">
                    <a:moveTo>
                      <a:pt x="0" y="64"/>
                    </a:moveTo>
                    <a:cubicBezTo>
                      <a:pt x="4" y="64"/>
                      <a:pt x="4" y="64"/>
                      <a:pt x="4" y="64"/>
                    </a:cubicBezTo>
                    <a:cubicBezTo>
                      <a:pt x="4" y="0"/>
                      <a:pt x="4" y="0"/>
                      <a:pt x="4" y="0"/>
                    </a:cubicBezTo>
                    <a:cubicBezTo>
                      <a:pt x="114" y="0"/>
                      <a:pt x="114" y="0"/>
                      <a:pt x="114" y="0"/>
                    </a:cubicBezTo>
                    <a:cubicBezTo>
                      <a:pt x="114" y="64"/>
                      <a:pt x="114" y="64"/>
                      <a:pt x="114" y="64"/>
                    </a:cubicBezTo>
                    <a:cubicBezTo>
                      <a:pt x="116" y="64"/>
                      <a:pt x="116" y="64"/>
                      <a:pt x="116" y="64"/>
                    </a:cubicBezTo>
                    <a:cubicBezTo>
                      <a:pt x="103" y="81"/>
                      <a:pt x="83" y="98"/>
                      <a:pt x="60" y="98"/>
                    </a:cubicBezTo>
                    <a:cubicBezTo>
                      <a:pt x="36" y="98"/>
                      <a:pt x="14" y="81"/>
                      <a:pt x="0" y="64"/>
                    </a:cubicBezTo>
                    <a:close/>
                  </a:path>
                </a:pathLst>
              </a:custGeom>
              <a:solidFill>
                <a:srgbClr val="E0DAAF"/>
              </a:solidFill>
              <a:ln w="9525">
                <a:noFill/>
              </a:ln>
            </p:spPr>
            <p:txBody>
              <a:bodyPr/>
              <a:p>
                <a:endParaRPr lang="zh-CN" altLang="en-US"/>
              </a:p>
            </p:txBody>
          </p:sp>
          <p:sp>
            <p:nvSpPr>
              <p:cNvPr id="74777" name="PA-任意多边形 63"/>
              <p:cNvSpPr/>
              <p:nvPr>
                <p:custDataLst>
                  <p:tags r:id="rId18"/>
                </p:custDataLst>
              </p:nvPr>
            </p:nvSpPr>
            <p:spPr>
              <a:xfrm>
                <a:off x="6000687" y="3435091"/>
                <a:ext cx="197853" cy="126320"/>
              </a:xfrm>
              <a:custGeom>
                <a:avLst/>
                <a:gdLst/>
                <a:ahLst/>
                <a:cxnLst>
                  <a:cxn ang="0">
                    <a:pos x="0" y="111883"/>
                  </a:cxn>
                  <a:cxn ang="0">
                    <a:pos x="0" y="0"/>
                  </a:cxn>
                  <a:cxn ang="0">
                    <a:pos x="197853" y="0"/>
                  </a:cxn>
                  <a:cxn ang="0">
                    <a:pos x="197853" y="111883"/>
                  </a:cxn>
                  <a:cxn ang="0">
                    <a:pos x="98926" y="126320"/>
                  </a:cxn>
                  <a:cxn ang="0">
                    <a:pos x="0" y="111883"/>
                  </a:cxn>
                </a:cxnLst>
                <a:pathLst>
                  <a:path w="110" h="70">
                    <a:moveTo>
                      <a:pt x="0" y="62"/>
                    </a:moveTo>
                    <a:cubicBezTo>
                      <a:pt x="0" y="0"/>
                      <a:pt x="0" y="0"/>
                      <a:pt x="0" y="0"/>
                    </a:cubicBezTo>
                    <a:cubicBezTo>
                      <a:pt x="110" y="0"/>
                      <a:pt x="110" y="0"/>
                      <a:pt x="110" y="0"/>
                    </a:cubicBezTo>
                    <a:cubicBezTo>
                      <a:pt x="110" y="62"/>
                      <a:pt x="110" y="62"/>
                      <a:pt x="110" y="62"/>
                    </a:cubicBezTo>
                    <a:cubicBezTo>
                      <a:pt x="93" y="67"/>
                      <a:pt x="74" y="70"/>
                      <a:pt x="55" y="70"/>
                    </a:cubicBezTo>
                    <a:cubicBezTo>
                      <a:pt x="36" y="70"/>
                      <a:pt x="18" y="67"/>
                      <a:pt x="0" y="62"/>
                    </a:cubicBezTo>
                    <a:close/>
                  </a:path>
                </a:pathLst>
              </a:custGeom>
              <a:solidFill>
                <a:srgbClr val="CAC59E"/>
              </a:solidFill>
              <a:ln w="9525">
                <a:noFill/>
              </a:ln>
            </p:spPr>
            <p:txBody>
              <a:bodyPr/>
              <a:p>
                <a:endParaRPr lang="zh-CN" altLang="en-US"/>
              </a:p>
            </p:txBody>
          </p:sp>
          <p:sp>
            <p:nvSpPr>
              <p:cNvPr id="74778" name="PA-任意多边形 64"/>
              <p:cNvSpPr/>
              <p:nvPr>
                <p:custDataLst>
                  <p:tags r:id="rId19"/>
                </p:custDataLst>
              </p:nvPr>
            </p:nvSpPr>
            <p:spPr>
              <a:xfrm>
                <a:off x="5974054" y="3435091"/>
                <a:ext cx="124039" cy="281559"/>
              </a:xfrm>
              <a:custGeom>
                <a:avLst/>
                <a:gdLst/>
                <a:ahLst/>
                <a:cxnLst>
                  <a:cxn ang="0">
                    <a:pos x="124039" y="281559"/>
                  </a:cxn>
                  <a:cxn ang="0">
                    <a:pos x="0" y="117189"/>
                  </a:cxn>
                  <a:cxn ang="0">
                    <a:pos x="26634" y="115667"/>
                  </a:cxn>
                  <a:cxn ang="0">
                    <a:pos x="26634" y="0"/>
                  </a:cxn>
                  <a:cxn ang="0">
                    <a:pos x="124039" y="0"/>
                  </a:cxn>
                  <a:cxn ang="0">
                    <a:pos x="124039" y="281559"/>
                  </a:cxn>
                </a:cxnLst>
                <a:pathLst>
                  <a:path w="163" h="370">
                    <a:moveTo>
                      <a:pt x="163" y="370"/>
                    </a:moveTo>
                    <a:lnTo>
                      <a:pt x="0" y="154"/>
                    </a:lnTo>
                    <a:lnTo>
                      <a:pt x="35" y="152"/>
                    </a:lnTo>
                    <a:lnTo>
                      <a:pt x="35" y="0"/>
                    </a:lnTo>
                    <a:lnTo>
                      <a:pt x="163" y="0"/>
                    </a:lnTo>
                    <a:lnTo>
                      <a:pt x="163" y="370"/>
                    </a:lnTo>
                    <a:close/>
                  </a:path>
                </a:pathLst>
              </a:custGeom>
              <a:solidFill>
                <a:srgbClr val="E5E5E5"/>
              </a:solidFill>
              <a:ln w="9525">
                <a:noFill/>
              </a:ln>
            </p:spPr>
            <p:txBody>
              <a:bodyPr/>
              <a:p>
                <a:endParaRPr lang="zh-CN" altLang="en-US"/>
              </a:p>
            </p:txBody>
          </p:sp>
          <p:sp>
            <p:nvSpPr>
              <p:cNvPr id="74779" name="PA-任意多边形 65"/>
              <p:cNvSpPr/>
              <p:nvPr>
                <p:custDataLst>
                  <p:tags r:id="rId20"/>
                </p:custDataLst>
              </p:nvPr>
            </p:nvSpPr>
            <p:spPr>
              <a:xfrm>
                <a:off x="5993840" y="3435091"/>
                <a:ext cx="104253" cy="178828"/>
              </a:xfrm>
              <a:custGeom>
                <a:avLst/>
                <a:gdLst/>
                <a:ahLst/>
                <a:cxnLst>
                  <a:cxn ang="0">
                    <a:pos x="0" y="115605"/>
                  </a:cxn>
                  <a:cxn ang="0">
                    <a:pos x="7189" y="115605"/>
                  </a:cxn>
                  <a:cxn ang="0">
                    <a:pos x="7189" y="0"/>
                  </a:cxn>
                  <a:cxn ang="0">
                    <a:pos x="104253" y="0"/>
                  </a:cxn>
                  <a:cxn ang="0">
                    <a:pos x="104253" y="177021"/>
                  </a:cxn>
                  <a:cxn ang="0">
                    <a:pos x="104253" y="177021"/>
                  </a:cxn>
                  <a:cxn ang="0">
                    <a:pos x="0" y="115605"/>
                  </a:cxn>
                </a:cxnLst>
                <a:pathLst>
                  <a:path w="58" h="99">
                    <a:moveTo>
                      <a:pt x="0" y="64"/>
                    </a:moveTo>
                    <a:cubicBezTo>
                      <a:pt x="4" y="64"/>
                      <a:pt x="4" y="64"/>
                      <a:pt x="4" y="64"/>
                    </a:cubicBezTo>
                    <a:cubicBezTo>
                      <a:pt x="4" y="0"/>
                      <a:pt x="4" y="0"/>
                      <a:pt x="4" y="0"/>
                    </a:cubicBezTo>
                    <a:cubicBezTo>
                      <a:pt x="58" y="0"/>
                      <a:pt x="58" y="0"/>
                      <a:pt x="58" y="0"/>
                    </a:cubicBezTo>
                    <a:cubicBezTo>
                      <a:pt x="58" y="98"/>
                      <a:pt x="58" y="98"/>
                      <a:pt x="58" y="98"/>
                    </a:cubicBezTo>
                    <a:cubicBezTo>
                      <a:pt x="58" y="98"/>
                      <a:pt x="58" y="98"/>
                      <a:pt x="58" y="98"/>
                    </a:cubicBezTo>
                    <a:cubicBezTo>
                      <a:pt x="35" y="99"/>
                      <a:pt x="14" y="81"/>
                      <a:pt x="0" y="64"/>
                    </a:cubicBezTo>
                    <a:close/>
                  </a:path>
                </a:pathLst>
              </a:custGeom>
              <a:solidFill>
                <a:srgbClr val="EAE5C6"/>
              </a:solidFill>
              <a:ln w="9525">
                <a:noFill/>
              </a:ln>
            </p:spPr>
            <p:txBody>
              <a:bodyPr/>
              <a:p>
                <a:endParaRPr lang="zh-CN" altLang="en-US"/>
              </a:p>
            </p:txBody>
          </p:sp>
          <p:sp>
            <p:nvSpPr>
              <p:cNvPr id="74780" name="PA-任意多边形 66"/>
              <p:cNvSpPr/>
              <p:nvPr>
                <p:custDataLst>
                  <p:tags r:id="rId21"/>
                </p:custDataLst>
              </p:nvPr>
            </p:nvSpPr>
            <p:spPr>
              <a:xfrm>
                <a:off x="6000687" y="3435091"/>
                <a:ext cx="97404" cy="126320"/>
              </a:xfrm>
              <a:custGeom>
                <a:avLst/>
                <a:gdLst/>
                <a:ahLst/>
                <a:cxnLst>
                  <a:cxn ang="0">
                    <a:pos x="0" y="111883"/>
                  </a:cxn>
                  <a:cxn ang="0">
                    <a:pos x="0" y="0"/>
                  </a:cxn>
                  <a:cxn ang="0">
                    <a:pos x="97404" y="0"/>
                  </a:cxn>
                  <a:cxn ang="0">
                    <a:pos x="97404" y="126320"/>
                  </a:cxn>
                  <a:cxn ang="0">
                    <a:pos x="0" y="111883"/>
                  </a:cxn>
                </a:cxnLst>
                <a:pathLst>
                  <a:path w="54" h="70">
                    <a:moveTo>
                      <a:pt x="0" y="62"/>
                    </a:moveTo>
                    <a:cubicBezTo>
                      <a:pt x="0" y="0"/>
                      <a:pt x="0" y="0"/>
                      <a:pt x="0" y="0"/>
                    </a:cubicBezTo>
                    <a:cubicBezTo>
                      <a:pt x="54" y="0"/>
                      <a:pt x="54" y="0"/>
                      <a:pt x="54" y="0"/>
                    </a:cubicBezTo>
                    <a:cubicBezTo>
                      <a:pt x="54" y="70"/>
                      <a:pt x="54" y="70"/>
                      <a:pt x="54" y="70"/>
                    </a:cubicBezTo>
                    <a:cubicBezTo>
                      <a:pt x="36" y="70"/>
                      <a:pt x="17" y="67"/>
                      <a:pt x="0" y="62"/>
                    </a:cubicBezTo>
                    <a:close/>
                  </a:path>
                </a:pathLst>
              </a:custGeom>
              <a:solidFill>
                <a:srgbClr val="DAD6B9"/>
              </a:solidFill>
              <a:ln w="9525">
                <a:noFill/>
              </a:ln>
            </p:spPr>
            <p:txBody>
              <a:bodyPr/>
              <a:p>
                <a:endParaRPr lang="zh-CN" altLang="en-US"/>
              </a:p>
            </p:txBody>
          </p:sp>
          <p:sp>
            <p:nvSpPr>
              <p:cNvPr id="74781" name="PA-任意多边形 67"/>
              <p:cNvSpPr/>
              <p:nvPr>
                <p:custDataLst>
                  <p:tags r:id="rId22"/>
                </p:custDataLst>
              </p:nvPr>
            </p:nvSpPr>
            <p:spPr>
              <a:xfrm>
                <a:off x="6018951" y="3611635"/>
                <a:ext cx="159804" cy="101209"/>
              </a:xfrm>
              <a:custGeom>
                <a:avLst/>
                <a:gdLst/>
                <a:ahLst/>
                <a:cxnLst>
                  <a:cxn ang="0">
                    <a:pos x="0" y="19785"/>
                  </a:cxn>
                  <a:cxn ang="0">
                    <a:pos x="80662" y="101209"/>
                  </a:cxn>
                  <a:cxn ang="0">
                    <a:pos x="159804" y="16741"/>
                  </a:cxn>
                  <a:cxn ang="0">
                    <a:pos x="80662" y="0"/>
                  </a:cxn>
                  <a:cxn ang="0">
                    <a:pos x="0" y="19785"/>
                  </a:cxn>
                </a:cxnLst>
                <a:pathLst>
                  <a:path w="210" h="133">
                    <a:moveTo>
                      <a:pt x="0" y="26"/>
                    </a:moveTo>
                    <a:lnTo>
                      <a:pt x="106" y="133"/>
                    </a:lnTo>
                    <a:lnTo>
                      <a:pt x="210" y="22"/>
                    </a:lnTo>
                    <a:lnTo>
                      <a:pt x="106" y="0"/>
                    </a:lnTo>
                    <a:lnTo>
                      <a:pt x="0" y="26"/>
                    </a:lnTo>
                    <a:close/>
                  </a:path>
                </a:pathLst>
              </a:custGeom>
              <a:solidFill>
                <a:srgbClr val="BFBFBF"/>
              </a:solidFill>
              <a:ln w="9525">
                <a:noFill/>
              </a:ln>
            </p:spPr>
            <p:txBody>
              <a:bodyPr/>
              <a:p>
                <a:endParaRPr lang="zh-CN" altLang="en-US"/>
              </a:p>
            </p:txBody>
          </p:sp>
          <p:sp>
            <p:nvSpPr>
              <p:cNvPr id="74782" name="PA-任意多边形 68"/>
              <p:cNvSpPr/>
              <p:nvPr>
                <p:custDataLst>
                  <p:tags r:id="rId23"/>
                </p:custDataLst>
              </p:nvPr>
            </p:nvSpPr>
            <p:spPr>
              <a:xfrm>
                <a:off x="6061566" y="3648162"/>
                <a:ext cx="73814" cy="340914"/>
              </a:xfrm>
              <a:custGeom>
                <a:avLst/>
                <a:gdLst/>
                <a:ahLst/>
                <a:cxnLst>
                  <a:cxn ang="0">
                    <a:pos x="0" y="207744"/>
                  </a:cxn>
                  <a:cxn ang="0">
                    <a:pos x="38048" y="0"/>
                  </a:cxn>
                  <a:cxn ang="0">
                    <a:pos x="73814" y="214593"/>
                  </a:cxn>
                  <a:cxn ang="0">
                    <a:pos x="39570" y="340914"/>
                  </a:cxn>
                  <a:cxn ang="0">
                    <a:pos x="0" y="207744"/>
                  </a:cxn>
                </a:cxnLst>
                <a:pathLst>
                  <a:path w="97" h="448">
                    <a:moveTo>
                      <a:pt x="0" y="273"/>
                    </a:moveTo>
                    <a:lnTo>
                      <a:pt x="50" y="0"/>
                    </a:lnTo>
                    <a:lnTo>
                      <a:pt x="97" y="282"/>
                    </a:lnTo>
                    <a:lnTo>
                      <a:pt x="52" y="448"/>
                    </a:lnTo>
                    <a:lnTo>
                      <a:pt x="0" y="273"/>
                    </a:lnTo>
                    <a:close/>
                  </a:path>
                </a:pathLst>
              </a:custGeom>
              <a:solidFill>
                <a:srgbClr val="BFBFBF"/>
              </a:solidFill>
              <a:ln w="9525">
                <a:noFill/>
              </a:ln>
            </p:spPr>
            <p:txBody>
              <a:bodyPr/>
              <a:p>
                <a:endParaRPr lang="zh-CN" altLang="en-US"/>
              </a:p>
            </p:txBody>
          </p:sp>
          <p:sp>
            <p:nvSpPr>
              <p:cNvPr id="74783" name="PA-任意多边形 69"/>
              <p:cNvSpPr/>
              <p:nvPr>
                <p:custDataLst>
                  <p:tags r:id="rId24"/>
                </p:custDataLst>
              </p:nvPr>
            </p:nvSpPr>
            <p:spPr>
              <a:xfrm>
                <a:off x="5793703" y="2868166"/>
                <a:ext cx="307432" cy="642259"/>
              </a:xfrm>
              <a:custGeom>
                <a:avLst/>
                <a:gdLst/>
                <a:ahLst/>
                <a:cxnLst>
                  <a:cxn ang="0">
                    <a:pos x="307432" y="642259"/>
                  </a:cxn>
                  <a:cxn ang="0">
                    <a:pos x="28765" y="366231"/>
                  </a:cxn>
                  <a:cxn ang="0">
                    <a:pos x="37754" y="106441"/>
                  </a:cxn>
                  <a:cxn ang="0">
                    <a:pos x="307432" y="0"/>
                  </a:cxn>
                  <a:cxn ang="0">
                    <a:pos x="307432" y="642259"/>
                  </a:cxn>
                </a:cxnLst>
                <a:pathLst>
                  <a:path w="171" h="356">
                    <a:moveTo>
                      <a:pt x="171" y="356"/>
                    </a:moveTo>
                    <a:cubicBezTo>
                      <a:pt x="102" y="348"/>
                      <a:pt x="37" y="294"/>
                      <a:pt x="16" y="203"/>
                    </a:cubicBezTo>
                    <a:cubicBezTo>
                      <a:pt x="2" y="145"/>
                      <a:pt x="0" y="93"/>
                      <a:pt x="21" y="59"/>
                    </a:cubicBezTo>
                    <a:cubicBezTo>
                      <a:pt x="50" y="11"/>
                      <a:pt x="112" y="1"/>
                      <a:pt x="171" y="0"/>
                    </a:cubicBezTo>
                    <a:lnTo>
                      <a:pt x="171" y="356"/>
                    </a:lnTo>
                    <a:close/>
                  </a:path>
                </a:pathLst>
              </a:custGeom>
              <a:solidFill>
                <a:srgbClr val="755243"/>
              </a:solidFill>
              <a:ln w="9525">
                <a:noFill/>
              </a:ln>
            </p:spPr>
            <p:txBody>
              <a:bodyPr/>
              <a:p>
                <a:endParaRPr lang="zh-CN" altLang="en-US"/>
              </a:p>
            </p:txBody>
          </p:sp>
          <p:sp>
            <p:nvSpPr>
              <p:cNvPr id="74784" name="PA-任意多边形 70"/>
              <p:cNvSpPr/>
              <p:nvPr>
                <p:custDataLst>
                  <p:tags r:id="rId25"/>
                </p:custDataLst>
              </p:nvPr>
            </p:nvSpPr>
            <p:spPr>
              <a:xfrm>
                <a:off x="5840124" y="3019600"/>
                <a:ext cx="509851" cy="610297"/>
              </a:xfrm>
              <a:custGeom>
                <a:avLst/>
                <a:gdLst/>
                <a:ahLst/>
                <a:cxnLst>
                  <a:cxn ang="0">
                    <a:pos x="255826" y="0"/>
                  </a:cxn>
                  <a:cxn ang="0">
                    <a:pos x="272040" y="0"/>
                  </a:cxn>
                  <a:cxn ang="0">
                    <a:pos x="443192" y="0"/>
                  </a:cxn>
                  <a:cxn ang="0">
                    <a:pos x="455803" y="59585"/>
                  </a:cxn>
                  <a:cxn ang="0">
                    <a:pos x="508049" y="120976"/>
                  </a:cxn>
                  <a:cxn ang="0">
                    <a:pos x="508049" y="258202"/>
                  </a:cxn>
                  <a:cxn ang="0">
                    <a:pos x="5404" y="254591"/>
                  </a:cxn>
                  <a:cxn ang="0">
                    <a:pos x="7206" y="57779"/>
                  </a:cxn>
                  <a:cxn ang="0">
                    <a:pos x="45039" y="0"/>
                  </a:cxn>
                  <a:cxn ang="0">
                    <a:pos x="239611" y="0"/>
                  </a:cxn>
                  <a:cxn ang="0">
                    <a:pos x="255826" y="0"/>
                  </a:cxn>
                </a:cxnLst>
                <a:pathLst>
                  <a:path w="283" h="338">
                    <a:moveTo>
                      <a:pt x="142" y="0"/>
                    </a:moveTo>
                    <a:cubicBezTo>
                      <a:pt x="145" y="0"/>
                      <a:pt x="148" y="0"/>
                      <a:pt x="151" y="0"/>
                    </a:cubicBezTo>
                    <a:cubicBezTo>
                      <a:pt x="246" y="0"/>
                      <a:pt x="246" y="0"/>
                      <a:pt x="246" y="0"/>
                    </a:cubicBezTo>
                    <a:cubicBezTo>
                      <a:pt x="253" y="33"/>
                      <a:pt x="253" y="33"/>
                      <a:pt x="253" y="33"/>
                    </a:cubicBezTo>
                    <a:cubicBezTo>
                      <a:pt x="282" y="67"/>
                      <a:pt x="282" y="67"/>
                      <a:pt x="282" y="67"/>
                    </a:cubicBezTo>
                    <a:cubicBezTo>
                      <a:pt x="282" y="93"/>
                      <a:pt x="283" y="118"/>
                      <a:pt x="282" y="143"/>
                    </a:cubicBezTo>
                    <a:cubicBezTo>
                      <a:pt x="268" y="338"/>
                      <a:pt x="21" y="336"/>
                      <a:pt x="3" y="141"/>
                    </a:cubicBezTo>
                    <a:cubicBezTo>
                      <a:pt x="0" y="105"/>
                      <a:pt x="4" y="67"/>
                      <a:pt x="4" y="32"/>
                    </a:cubicBezTo>
                    <a:cubicBezTo>
                      <a:pt x="25" y="0"/>
                      <a:pt x="25" y="0"/>
                      <a:pt x="25" y="0"/>
                    </a:cubicBezTo>
                    <a:cubicBezTo>
                      <a:pt x="133" y="0"/>
                      <a:pt x="133" y="0"/>
                      <a:pt x="133" y="0"/>
                    </a:cubicBezTo>
                    <a:cubicBezTo>
                      <a:pt x="136" y="0"/>
                      <a:pt x="139" y="0"/>
                      <a:pt x="142" y="0"/>
                    </a:cubicBezTo>
                    <a:close/>
                  </a:path>
                </a:pathLst>
              </a:custGeom>
              <a:solidFill>
                <a:srgbClr val="F7C2AB"/>
              </a:solidFill>
              <a:ln w="9525">
                <a:noFill/>
              </a:ln>
            </p:spPr>
            <p:txBody>
              <a:bodyPr/>
              <a:p>
                <a:endParaRPr lang="zh-CN" altLang="en-US"/>
              </a:p>
            </p:txBody>
          </p:sp>
          <p:sp>
            <p:nvSpPr>
              <p:cNvPr id="74785" name="PA-任意多边形 71"/>
              <p:cNvSpPr/>
              <p:nvPr>
                <p:custDataLst>
                  <p:tags r:id="rId26"/>
                </p:custDataLst>
              </p:nvPr>
            </p:nvSpPr>
            <p:spPr>
              <a:xfrm>
                <a:off x="5840124" y="3019600"/>
                <a:ext cx="261014" cy="522025"/>
              </a:xfrm>
              <a:custGeom>
                <a:avLst/>
                <a:gdLst/>
                <a:ahLst/>
                <a:cxnLst>
                  <a:cxn ang="0">
                    <a:pos x="255613" y="0"/>
                  </a:cxn>
                  <a:cxn ang="0">
                    <a:pos x="261014" y="0"/>
                  </a:cxn>
                  <a:cxn ang="0">
                    <a:pos x="261014" y="520218"/>
                  </a:cxn>
                  <a:cxn ang="0">
                    <a:pos x="5400" y="254690"/>
                  </a:cxn>
                  <a:cxn ang="0">
                    <a:pos x="7200" y="57802"/>
                  </a:cxn>
                  <a:cxn ang="0">
                    <a:pos x="45002" y="0"/>
                  </a:cxn>
                  <a:cxn ang="0">
                    <a:pos x="239412" y="0"/>
                  </a:cxn>
                  <a:cxn ang="0">
                    <a:pos x="255613" y="0"/>
                  </a:cxn>
                </a:cxnLst>
                <a:pathLst>
                  <a:path w="145" h="289">
                    <a:moveTo>
                      <a:pt x="142" y="0"/>
                    </a:moveTo>
                    <a:cubicBezTo>
                      <a:pt x="143" y="0"/>
                      <a:pt x="144" y="0"/>
                      <a:pt x="145" y="0"/>
                    </a:cubicBezTo>
                    <a:cubicBezTo>
                      <a:pt x="145" y="288"/>
                      <a:pt x="145" y="288"/>
                      <a:pt x="145" y="288"/>
                    </a:cubicBezTo>
                    <a:cubicBezTo>
                      <a:pt x="79" y="289"/>
                      <a:pt x="12" y="239"/>
                      <a:pt x="3" y="141"/>
                    </a:cubicBezTo>
                    <a:cubicBezTo>
                      <a:pt x="0" y="105"/>
                      <a:pt x="4" y="67"/>
                      <a:pt x="4" y="32"/>
                    </a:cubicBezTo>
                    <a:cubicBezTo>
                      <a:pt x="25" y="0"/>
                      <a:pt x="25" y="0"/>
                      <a:pt x="25" y="0"/>
                    </a:cubicBezTo>
                    <a:cubicBezTo>
                      <a:pt x="133" y="0"/>
                      <a:pt x="133" y="0"/>
                      <a:pt x="133" y="0"/>
                    </a:cubicBezTo>
                    <a:cubicBezTo>
                      <a:pt x="136" y="0"/>
                      <a:pt x="139" y="0"/>
                      <a:pt x="142" y="0"/>
                    </a:cubicBezTo>
                    <a:close/>
                  </a:path>
                </a:pathLst>
              </a:custGeom>
              <a:solidFill>
                <a:srgbClr val="FAD9CA"/>
              </a:solidFill>
              <a:ln w="9525">
                <a:noFill/>
              </a:ln>
            </p:spPr>
            <p:txBody>
              <a:bodyPr/>
              <a:p>
                <a:endParaRPr lang="zh-CN" altLang="en-US"/>
              </a:p>
            </p:txBody>
          </p:sp>
          <p:sp>
            <p:nvSpPr>
              <p:cNvPr id="74786" name="PA-任意多边形 72"/>
              <p:cNvSpPr/>
              <p:nvPr>
                <p:custDataLst>
                  <p:tags r:id="rId27"/>
                </p:custDataLst>
              </p:nvPr>
            </p:nvSpPr>
            <p:spPr>
              <a:xfrm>
                <a:off x="5806640" y="2970897"/>
                <a:ext cx="564641" cy="227530"/>
              </a:xfrm>
              <a:custGeom>
                <a:avLst/>
                <a:gdLst/>
                <a:ahLst/>
                <a:cxnLst>
                  <a:cxn ang="0">
                    <a:pos x="564641" y="135434"/>
                  </a:cxn>
                  <a:cxn ang="0">
                    <a:pos x="546658" y="204054"/>
                  </a:cxn>
                  <a:cxn ang="0">
                    <a:pos x="37762" y="214889"/>
                  </a:cxn>
                  <a:cxn ang="0">
                    <a:pos x="25175" y="81260"/>
                  </a:cxn>
                  <a:cxn ang="0">
                    <a:pos x="107893" y="27086"/>
                  </a:cxn>
                  <a:cxn ang="0">
                    <a:pos x="294908" y="28892"/>
                  </a:cxn>
                  <a:cxn ang="0">
                    <a:pos x="298504" y="28892"/>
                  </a:cxn>
                  <a:cxn ang="0">
                    <a:pos x="298504" y="27086"/>
                  </a:cxn>
                  <a:cxn ang="0">
                    <a:pos x="393810" y="27086"/>
                  </a:cxn>
                  <a:cxn ang="0">
                    <a:pos x="393810" y="27086"/>
                  </a:cxn>
                  <a:cxn ang="0">
                    <a:pos x="422581" y="27086"/>
                  </a:cxn>
                  <a:cxn ang="0">
                    <a:pos x="564641" y="131822"/>
                  </a:cxn>
                  <a:cxn ang="0">
                    <a:pos x="564641" y="135434"/>
                  </a:cxn>
                </a:cxnLst>
                <a:pathLst>
                  <a:path w="314" h="126">
                    <a:moveTo>
                      <a:pt x="314" y="75"/>
                    </a:moveTo>
                    <a:cubicBezTo>
                      <a:pt x="304" y="113"/>
                      <a:pt x="304" y="113"/>
                      <a:pt x="304" y="113"/>
                    </a:cubicBezTo>
                    <a:cubicBezTo>
                      <a:pt x="187" y="126"/>
                      <a:pt x="41" y="0"/>
                      <a:pt x="21" y="119"/>
                    </a:cubicBezTo>
                    <a:cubicBezTo>
                      <a:pt x="20" y="89"/>
                      <a:pt x="0" y="90"/>
                      <a:pt x="14" y="45"/>
                    </a:cubicBezTo>
                    <a:cubicBezTo>
                      <a:pt x="28" y="63"/>
                      <a:pt x="23" y="15"/>
                      <a:pt x="60" y="15"/>
                    </a:cubicBezTo>
                    <a:cubicBezTo>
                      <a:pt x="164" y="16"/>
                      <a:pt x="164" y="16"/>
                      <a:pt x="164" y="16"/>
                    </a:cubicBezTo>
                    <a:cubicBezTo>
                      <a:pt x="166" y="16"/>
                      <a:pt x="166" y="16"/>
                      <a:pt x="166" y="16"/>
                    </a:cubicBezTo>
                    <a:cubicBezTo>
                      <a:pt x="166" y="15"/>
                      <a:pt x="166" y="15"/>
                      <a:pt x="166" y="15"/>
                    </a:cubicBezTo>
                    <a:cubicBezTo>
                      <a:pt x="219" y="15"/>
                      <a:pt x="219" y="15"/>
                      <a:pt x="219" y="15"/>
                    </a:cubicBezTo>
                    <a:cubicBezTo>
                      <a:pt x="219" y="15"/>
                      <a:pt x="219" y="15"/>
                      <a:pt x="219" y="15"/>
                    </a:cubicBezTo>
                    <a:cubicBezTo>
                      <a:pt x="235" y="15"/>
                      <a:pt x="235" y="15"/>
                      <a:pt x="235" y="15"/>
                    </a:cubicBezTo>
                    <a:cubicBezTo>
                      <a:pt x="282" y="15"/>
                      <a:pt x="313" y="41"/>
                      <a:pt x="314" y="73"/>
                    </a:cubicBezTo>
                    <a:cubicBezTo>
                      <a:pt x="314" y="75"/>
                      <a:pt x="314" y="75"/>
                      <a:pt x="314" y="75"/>
                    </a:cubicBezTo>
                    <a:close/>
                  </a:path>
                </a:pathLst>
              </a:custGeom>
              <a:solidFill>
                <a:srgbClr val="755243"/>
              </a:solidFill>
              <a:ln w="9525">
                <a:noFill/>
              </a:ln>
            </p:spPr>
            <p:txBody>
              <a:bodyPr/>
              <a:p>
                <a:endParaRPr lang="zh-CN" altLang="en-US"/>
              </a:p>
            </p:txBody>
          </p:sp>
          <p:sp>
            <p:nvSpPr>
              <p:cNvPr id="74787" name="PA-任意多边形 73"/>
              <p:cNvSpPr/>
              <p:nvPr>
                <p:custDataLst>
                  <p:tags r:id="rId28"/>
                </p:custDataLst>
              </p:nvPr>
            </p:nvSpPr>
            <p:spPr>
              <a:xfrm>
                <a:off x="6056239" y="3187773"/>
                <a:ext cx="66966" cy="218398"/>
              </a:xfrm>
              <a:custGeom>
                <a:avLst/>
                <a:gdLst/>
                <a:ahLst/>
                <a:cxnLst>
                  <a:cxn ang="0">
                    <a:pos x="47180" y="0"/>
                  </a:cxn>
                  <a:cxn ang="0">
                    <a:pos x="0" y="218398"/>
                  </a:cxn>
                  <a:cxn ang="0">
                    <a:pos x="66966" y="209266"/>
                  </a:cxn>
                  <a:cxn ang="0">
                    <a:pos x="47180" y="0"/>
                  </a:cxn>
                </a:cxnLst>
                <a:pathLst>
                  <a:path w="88" h="287">
                    <a:moveTo>
                      <a:pt x="62" y="0"/>
                    </a:moveTo>
                    <a:lnTo>
                      <a:pt x="0" y="287"/>
                    </a:lnTo>
                    <a:lnTo>
                      <a:pt x="88" y="275"/>
                    </a:lnTo>
                    <a:lnTo>
                      <a:pt x="62" y="0"/>
                    </a:lnTo>
                    <a:close/>
                  </a:path>
                </a:pathLst>
              </a:custGeom>
              <a:solidFill>
                <a:srgbClr val="F7C2AB"/>
              </a:solidFill>
              <a:ln w="9525">
                <a:noFill/>
              </a:ln>
            </p:spPr>
            <p:txBody>
              <a:bodyPr/>
              <a:p>
                <a:endParaRPr lang="zh-CN" altLang="en-US"/>
              </a:p>
            </p:txBody>
          </p:sp>
          <p:sp>
            <p:nvSpPr>
              <p:cNvPr id="74788" name="PA-任意多边形 74"/>
              <p:cNvSpPr/>
              <p:nvPr>
                <p:custDataLst>
                  <p:tags r:id="rId29"/>
                </p:custDataLst>
              </p:nvPr>
            </p:nvSpPr>
            <p:spPr>
              <a:xfrm>
                <a:off x="5622486" y="3624570"/>
                <a:ext cx="304389" cy="474846"/>
              </a:xfrm>
              <a:custGeom>
                <a:avLst/>
                <a:gdLst/>
                <a:ahLst/>
                <a:cxnLst>
                  <a:cxn ang="0">
                    <a:pos x="297184" y="27082"/>
                  </a:cxn>
                  <a:cxn ang="0">
                    <a:pos x="289980" y="25276"/>
                  </a:cxn>
                  <a:cxn ang="0">
                    <a:pos x="280974" y="21665"/>
                  </a:cxn>
                  <a:cxn ang="0">
                    <a:pos x="280974" y="21665"/>
                  </a:cxn>
                  <a:cxn ang="0">
                    <a:pos x="208929" y="3610"/>
                  </a:cxn>
                  <a:cxn ang="0">
                    <a:pos x="153095" y="10832"/>
                  </a:cxn>
                  <a:cxn ang="0">
                    <a:pos x="117072" y="48748"/>
                  </a:cxn>
                  <a:cxn ang="0">
                    <a:pos x="88254" y="133606"/>
                  </a:cxn>
                  <a:cxn ang="0">
                    <a:pos x="90055" y="133606"/>
                  </a:cxn>
                  <a:cxn ang="0">
                    <a:pos x="12607" y="368321"/>
                  </a:cxn>
                  <a:cxn ang="0">
                    <a:pos x="72044" y="464013"/>
                  </a:cxn>
                  <a:cxn ang="0">
                    <a:pos x="72044" y="464013"/>
                  </a:cxn>
                  <a:cxn ang="0">
                    <a:pos x="180111" y="409848"/>
                  </a:cxn>
                  <a:cxn ang="0">
                    <a:pos x="304389" y="28887"/>
                  </a:cxn>
                  <a:cxn ang="0">
                    <a:pos x="297184" y="27082"/>
                  </a:cxn>
                </a:cxnLst>
                <a:pathLst>
                  <a:path w="169" h="263">
                    <a:moveTo>
                      <a:pt x="165" y="15"/>
                    </a:moveTo>
                    <a:cubicBezTo>
                      <a:pt x="161" y="14"/>
                      <a:pt x="161" y="14"/>
                      <a:pt x="161" y="14"/>
                    </a:cubicBezTo>
                    <a:cubicBezTo>
                      <a:pt x="156" y="12"/>
                      <a:pt x="156" y="12"/>
                      <a:pt x="156" y="12"/>
                    </a:cubicBezTo>
                    <a:cubicBezTo>
                      <a:pt x="156" y="12"/>
                      <a:pt x="156" y="12"/>
                      <a:pt x="156" y="12"/>
                    </a:cubicBezTo>
                    <a:cubicBezTo>
                      <a:pt x="116" y="2"/>
                      <a:pt x="116" y="2"/>
                      <a:pt x="116" y="2"/>
                    </a:cubicBezTo>
                    <a:cubicBezTo>
                      <a:pt x="105" y="0"/>
                      <a:pt x="95" y="2"/>
                      <a:pt x="85" y="6"/>
                    </a:cubicBezTo>
                    <a:cubicBezTo>
                      <a:pt x="75" y="11"/>
                      <a:pt x="68" y="17"/>
                      <a:pt x="65" y="27"/>
                    </a:cubicBezTo>
                    <a:cubicBezTo>
                      <a:pt x="49" y="74"/>
                      <a:pt x="49" y="74"/>
                      <a:pt x="49" y="74"/>
                    </a:cubicBezTo>
                    <a:cubicBezTo>
                      <a:pt x="50" y="74"/>
                      <a:pt x="50" y="74"/>
                      <a:pt x="50" y="74"/>
                    </a:cubicBezTo>
                    <a:cubicBezTo>
                      <a:pt x="7" y="204"/>
                      <a:pt x="7" y="204"/>
                      <a:pt x="7" y="204"/>
                    </a:cubicBezTo>
                    <a:cubicBezTo>
                      <a:pt x="0" y="226"/>
                      <a:pt x="15" y="250"/>
                      <a:pt x="40" y="257"/>
                    </a:cubicBezTo>
                    <a:cubicBezTo>
                      <a:pt x="40" y="257"/>
                      <a:pt x="40" y="257"/>
                      <a:pt x="40" y="257"/>
                    </a:cubicBezTo>
                    <a:cubicBezTo>
                      <a:pt x="65" y="263"/>
                      <a:pt x="92" y="250"/>
                      <a:pt x="100" y="227"/>
                    </a:cubicBezTo>
                    <a:cubicBezTo>
                      <a:pt x="169" y="16"/>
                      <a:pt x="169" y="16"/>
                      <a:pt x="169" y="16"/>
                    </a:cubicBezTo>
                    <a:cubicBezTo>
                      <a:pt x="165" y="15"/>
                      <a:pt x="165" y="15"/>
                      <a:pt x="165" y="15"/>
                    </a:cubicBezTo>
                    <a:close/>
                  </a:path>
                </a:pathLst>
              </a:custGeom>
              <a:solidFill>
                <a:srgbClr val="484848"/>
              </a:solidFill>
              <a:ln w="9525">
                <a:noFill/>
              </a:ln>
            </p:spPr>
            <p:txBody>
              <a:bodyPr/>
              <a:p>
                <a:endParaRPr lang="zh-CN" altLang="en-US"/>
              </a:p>
            </p:txBody>
          </p:sp>
          <p:sp>
            <p:nvSpPr>
              <p:cNvPr id="74789" name="PA-任意多边形 75"/>
              <p:cNvSpPr/>
              <p:nvPr>
                <p:custDataLst>
                  <p:tags r:id="rId30"/>
                </p:custDataLst>
              </p:nvPr>
            </p:nvSpPr>
            <p:spPr>
              <a:xfrm>
                <a:off x="5432242" y="3882539"/>
                <a:ext cx="385052" cy="211549"/>
              </a:xfrm>
              <a:custGeom>
                <a:avLst/>
                <a:gdLst/>
                <a:ahLst/>
                <a:cxnLst>
                  <a:cxn ang="0">
                    <a:pos x="383252" y="56051"/>
                  </a:cxn>
                  <a:cxn ang="0">
                    <a:pos x="381453" y="63283"/>
                  </a:cxn>
                  <a:cxn ang="0">
                    <a:pos x="381453" y="72324"/>
                  </a:cxn>
                  <a:cxn ang="0">
                    <a:pos x="381453" y="72324"/>
                  </a:cxn>
                  <a:cxn ang="0">
                    <a:pos x="370657" y="144648"/>
                  </a:cxn>
                  <a:cxn ang="0">
                    <a:pos x="341868" y="191659"/>
                  </a:cxn>
                  <a:cxn ang="0">
                    <a:pos x="293287" y="209740"/>
                  </a:cxn>
                  <a:cxn ang="0">
                    <a:pos x="205121" y="197084"/>
                  </a:cxn>
                  <a:cxn ang="0">
                    <a:pos x="205121" y="197084"/>
                  </a:cxn>
                  <a:cxn ang="0">
                    <a:pos x="0" y="168154"/>
                  </a:cxn>
                  <a:cxn ang="0">
                    <a:pos x="30588" y="0"/>
                  </a:cxn>
                  <a:cxn ang="0">
                    <a:pos x="385052" y="47010"/>
                  </a:cxn>
                  <a:cxn ang="0">
                    <a:pos x="383252" y="56051"/>
                  </a:cxn>
                </a:cxnLst>
                <a:pathLst>
                  <a:path w="214" h="117">
                    <a:moveTo>
                      <a:pt x="213" y="31"/>
                    </a:moveTo>
                    <a:cubicBezTo>
                      <a:pt x="212" y="35"/>
                      <a:pt x="212" y="35"/>
                      <a:pt x="212" y="35"/>
                    </a:cubicBezTo>
                    <a:cubicBezTo>
                      <a:pt x="212" y="40"/>
                      <a:pt x="212" y="40"/>
                      <a:pt x="212" y="40"/>
                    </a:cubicBezTo>
                    <a:cubicBezTo>
                      <a:pt x="212" y="40"/>
                      <a:pt x="212" y="40"/>
                      <a:pt x="212" y="40"/>
                    </a:cubicBezTo>
                    <a:cubicBezTo>
                      <a:pt x="206" y="80"/>
                      <a:pt x="206" y="80"/>
                      <a:pt x="206" y="80"/>
                    </a:cubicBezTo>
                    <a:cubicBezTo>
                      <a:pt x="203" y="91"/>
                      <a:pt x="198" y="100"/>
                      <a:pt x="190" y="106"/>
                    </a:cubicBezTo>
                    <a:cubicBezTo>
                      <a:pt x="181" y="114"/>
                      <a:pt x="173" y="117"/>
                      <a:pt x="163" y="116"/>
                    </a:cubicBezTo>
                    <a:cubicBezTo>
                      <a:pt x="114" y="109"/>
                      <a:pt x="114" y="109"/>
                      <a:pt x="114" y="109"/>
                    </a:cubicBezTo>
                    <a:cubicBezTo>
                      <a:pt x="114" y="109"/>
                      <a:pt x="114" y="109"/>
                      <a:pt x="114" y="109"/>
                    </a:cubicBezTo>
                    <a:cubicBezTo>
                      <a:pt x="0" y="93"/>
                      <a:pt x="0" y="93"/>
                      <a:pt x="0" y="93"/>
                    </a:cubicBezTo>
                    <a:cubicBezTo>
                      <a:pt x="17" y="0"/>
                      <a:pt x="17" y="0"/>
                      <a:pt x="17" y="0"/>
                    </a:cubicBezTo>
                    <a:cubicBezTo>
                      <a:pt x="214" y="26"/>
                      <a:pt x="214" y="26"/>
                      <a:pt x="214" y="26"/>
                    </a:cubicBezTo>
                    <a:cubicBezTo>
                      <a:pt x="213" y="31"/>
                      <a:pt x="213" y="31"/>
                      <a:pt x="213" y="31"/>
                    </a:cubicBezTo>
                    <a:close/>
                  </a:path>
                </a:pathLst>
              </a:custGeom>
              <a:solidFill>
                <a:srgbClr val="484848"/>
              </a:solidFill>
              <a:ln w="9525">
                <a:noFill/>
              </a:ln>
            </p:spPr>
            <p:txBody>
              <a:bodyPr/>
              <a:p>
                <a:endParaRPr lang="zh-CN" altLang="en-US"/>
              </a:p>
            </p:txBody>
          </p:sp>
          <p:sp>
            <p:nvSpPr>
              <p:cNvPr id="74790" name="PA-任意多边形 76"/>
              <p:cNvSpPr/>
              <p:nvPr>
                <p:custDataLst>
                  <p:tags r:id="rId31"/>
                </p:custDataLst>
              </p:nvPr>
            </p:nvSpPr>
            <p:spPr>
              <a:xfrm>
                <a:off x="5945137" y="3537819"/>
                <a:ext cx="154478" cy="139257"/>
              </a:xfrm>
              <a:custGeom>
                <a:avLst/>
                <a:gdLst/>
                <a:ahLst/>
                <a:cxnLst>
                  <a:cxn ang="0">
                    <a:pos x="54029" y="0"/>
                  </a:cxn>
                  <a:cxn ang="0">
                    <a:pos x="0" y="15980"/>
                  </a:cxn>
                  <a:cxn ang="0">
                    <a:pos x="48702" y="139257"/>
                  </a:cxn>
                  <a:cxn ang="0">
                    <a:pos x="154478" y="73813"/>
                  </a:cxn>
                  <a:cxn ang="0">
                    <a:pos x="54029" y="0"/>
                  </a:cxn>
                </a:cxnLst>
                <a:pathLst>
                  <a:path w="203" h="183">
                    <a:moveTo>
                      <a:pt x="71" y="0"/>
                    </a:moveTo>
                    <a:lnTo>
                      <a:pt x="0" y="21"/>
                    </a:lnTo>
                    <a:lnTo>
                      <a:pt x="64" y="183"/>
                    </a:lnTo>
                    <a:lnTo>
                      <a:pt x="203" y="97"/>
                    </a:lnTo>
                    <a:lnTo>
                      <a:pt x="71" y="0"/>
                    </a:lnTo>
                    <a:close/>
                  </a:path>
                </a:pathLst>
              </a:custGeom>
              <a:solidFill>
                <a:srgbClr val="FFFFFF"/>
              </a:solidFill>
              <a:ln w="9525">
                <a:noFill/>
              </a:ln>
            </p:spPr>
            <p:txBody>
              <a:bodyPr/>
              <a:p>
                <a:endParaRPr lang="zh-CN" altLang="en-US"/>
              </a:p>
            </p:txBody>
          </p:sp>
          <p:sp>
            <p:nvSpPr>
              <p:cNvPr id="74791" name="PA-任意多边形 77"/>
              <p:cNvSpPr/>
              <p:nvPr>
                <p:custDataLst>
                  <p:tags r:id="rId32"/>
                </p:custDataLst>
              </p:nvPr>
            </p:nvSpPr>
            <p:spPr>
              <a:xfrm>
                <a:off x="6099614" y="3541624"/>
                <a:ext cx="152955" cy="131648"/>
              </a:xfrm>
              <a:custGeom>
                <a:avLst/>
                <a:gdLst/>
                <a:ahLst/>
                <a:cxnLst>
                  <a:cxn ang="0">
                    <a:pos x="101209" y="0"/>
                  </a:cxn>
                  <a:cxn ang="0">
                    <a:pos x="152955" y="12175"/>
                  </a:cxn>
                  <a:cxn ang="0">
                    <a:pos x="104252" y="131648"/>
                  </a:cxn>
                  <a:cxn ang="0">
                    <a:pos x="0" y="70009"/>
                  </a:cxn>
                  <a:cxn ang="0">
                    <a:pos x="101209" y="0"/>
                  </a:cxn>
                </a:cxnLst>
                <a:pathLst>
                  <a:path w="201" h="173">
                    <a:moveTo>
                      <a:pt x="133" y="0"/>
                    </a:moveTo>
                    <a:lnTo>
                      <a:pt x="201" y="16"/>
                    </a:lnTo>
                    <a:lnTo>
                      <a:pt x="137" y="173"/>
                    </a:lnTo>
                    <a:lnTo>
                      <a:pt x="0" y="92"/>
                    </a:lnTo>
                    <a:lnTo>
                      <a:pt x="133" y="0"/>
                    </a:lnTo>
                    <a:close/>
                  </a:path>
                </a:pathLst>
              </a:custGeom>
              <a:solidFill>
                <a:srgbClr val="FFFFFF"/>
              </a:solidFill>
              <a:ln w="9525">
                <a:noFill/>
              </a:ln>
            </p:spPr>
            <p:txBody>
              <a:bodyPr/>
              <a:p>
                <a:endParaRPr lang="zh-CN" altLang="en-US"/>
              </a:p>
            </p:txBody>
          </p:sp>
          <p:sp>
            <p:nvSpPr>
              <p:cNvPr id="74792" name="PA-任意多边形 78"/>
              <p:cNvSpPr/>
              <p:nvPr>
                <p:custDataLst>
                  <p:tags r:id="rId33"/>
                </p:custDataLst>
              </p:nvPr>
            </p:nvSpPr>
            <p:spPr>
              <a:xfrm>
                <a:off x="6095809" y="3552278"/>
                <a:ext cx="212311" cy="592034"/>
              </a:xfrm>
              <a:custGeom>
                <a:avLst/>
                <a:gdLst/>
                <a:ahLst/>
                <a:cxnLst>
                  <a:cxn ang="0">
                    <a:pos x="156760" y="0"/>
                  </a:cxn>
                  <a:cxn ang="0">
                    <a:pos x="212311" y="197091"/>
                  </a:cxn>
                  <a:cxn ang="0">
                    <a:pos x="120994" y="189481"/>
                  </a:cxn>
                  <a:cxn ang="0">
                    <a:pos x="191003" y="303626"/>
                  </a:cxn>
                  <a:cxn ang="0">
                    <a:pos x="2282" y="592034"/>
                  </a:cxn>
                  <a:cxn ang="0">
                    <a:pos x="0" y="397225"/>
                  </a:cxn>
                  <a:cxn ang="0">
                    <a:pos x="156760" y="0"/>
                  </a:cxn>
                </a:cxnLst>
                <a:pathLst>
                  <a:path w="279" h="778">
                    <a:moveTo>
                      <a:pt x="206" y="0"/>
                    </a:moveTo>
                    <a:lnTo>
                      <a:pt x="279" y="259"/>
                    </a:lnTo>
                    <a:lnTo>
                      <a:pt x="159" y="249"/>
                    </a:lnTo>
                    <a:lnTo>
                      <a:pt x="251" y="399"/>
                    </a:lnTo>
                    <a:lnTo>
                      <a:pt x="3" y="778"/>
                    </a:lnTo>
                    <a:lnTo>
                      <a:pt x="0" y="522"/>
                    </a:lnTo>
                    <a:lnTo>
                      <a:pt x="206" y="0"/>
                    </a:lnTo>
                    <a:close/>
                  </a:path>
                </a:pathLst>
              </a:custGeom>
              <a:solidFill>
                <a:srgbClr val="4C4C4C"/>
              </a:solidFill>
              <a:ln w="9525">
                <a:noFill/>
              </a:ln>
            </p:spPr>
            <p:txBody>
              <a:bodyPr/>
              <a:p>
                <a:endParaRPr lang="zh-CN" altLang="en-US"/>
              </a:p>
            </p:txBody>
          </p:sp>
          <p:sp>
            <p:nvSpPr>
              <p:cNvPr id="74793" name="PA-任意多边形 79"/>
              <p:cNvSpPr/>
              <p:nvPr>
                <p:custDataLst>
                  <p:tags r:id="rId34"/>
                </p:custDataLst>
              </p:nvPr>
            </p:nvSpPr>
            <p:spPr>
              <a:xfrm>
                <a:off x="5888825" y="3552277"/>
                <a:ext cx="212311" cy="592034"/>
              </a:xfrm>
              <a:custGeom>
                <a:avLst/>
                <a:gdLst/>
                <a:ahLst/>
                <a:cxnLst>
                  <a:cxn ang="0">
                    <a:pos x="56311" y="0"/>
                  </a:cxn>
                  <a:cxn ang="0">
                    <a:pos x="0" y="197091"/>
                  </a:cxn>
                  <a:cxn ang="0">
                    <a:pos x="92077" y="189481"/>
                  </a:cxn>
                  <a:cxn ang="0">
                    <a:pos x="22068" y="303626"/>
                  </a:cxn>
                  <a:cxn ang="0">
                    <a:pos x="209267" y="592034"/>
                  </a:cxn>
                  <a:cxn ang="0">
                    <a:pos x="212311" y="397225"/>
                  </a:cxn>
                  <a:cxn ang="0">
                    <a:pos x="56311" y="0"/>
                  </a:cxn>
                </a:cxnLst>
                <a:pathLst>
                  <a:path w="279" h="778">
                    <a:moveTo>
                      <a:pt x="74" y="0"/>
                    </a:moveTo>
                    <a:lnTo>
                      <a:pt x="0" y="259"/>
                    </a:lnTo>
                    <a:lnTo>
                      <a:pt x="121" y="249"/>
                    </a:lnTo>
                    <a:lnTo>
                      <a:pt x="29" y="399"/>
                    </a:lnTo>
                    <a:lnTo>
                      <a:pt x="275" y="778"/>
                    </a:lnTo>
                    <a:lnTo>
                      <a:pt x="279" y="522"/>
                    </a:lnTo>
                    <a:lnTo>
                      <a:pt x="74" y="0"/>
                    </a:lnTo>
                    <a:close/>
                  </a:path>
                </a:pathLst>
              </a:custGeom>
              <a:solidFill>
                <a:srgbClr val="5E5E5E"/>
              </a:solidFill>
              <a:ln w="9525">
                <a:noFill/>
              </a:ln>
            </p:spPr>
            <p:txBody>
              <a:bodyPr/>
              <a:p>
                <a:endParaRPr lang="zh-CN" altLang="en-US"/>
              </a:p>
            </p:txBody>
          </p:sp>
          <p:sp>
            <p:nvSpPr>
              <p:cNvPr id="74794" name="PA-任意多边形 80"/>
              <p:cNvSpPr/>
              <p:nvPr>
                <p:custDataLst>
                  <p:tags r:id="rId35"/>
                </p:custDataLst>
              </p:nvPr>
            </p:nvSpPr>
            <p:spPr>
              <a:xfrm>
                <a:off x="5291463" y="3862752"/>
                <a:ext cx="165892" cy="175023"/>
              </a:xfrm>
              <a:custGeom>
                <a:avLst/>
                <a:gdLst/>
                <a:ahLst/>
                <a:cxnLst>
                  <a:cxn ang="0">
                    <a:pos x="14425" y="45109"/>
                  </a:cxn>
                  <a:cxn ang="0">
                    <a:pos x="1803" y="120892"/>
                  </a:cxn>
                  <a:cxn ang="0">
                    <a:pos x="30653" y="156979"/>
                  </a:cxn>
                  <a:cxn ang="0">
                    <a:pos x="68520" y="162392"/>
                  </a:cxn>
                  <a:cxn ang="0">
                    <a:pos x="153269" y="135327"/>
                  </a:cxn>
                  <a:cxn ang="0">
                    <a:pos x="164088" y="68565"/>
                  </a:cxn>
                  <a:cxn ang="0">
                    <a:pos x="135238" y="30674"/>
                  </a:cxn>
                  <a:cxn ang="0">
                    <a:pos x="14425" y="45109"/>
                  </a:cxn>
                </a:cxnLst>
                <a:pathLst>
                  <a:path w="92" h="97">
                    <a:moveTo>
                      <a:pt x="8" y="25"/>
                    </a:moveTo>
                    <a:cubicBezTo>
                      <a:pt x="1" y="67"/>
                      <a:pt x="1" y="67"/>
                      <a:pt x="1" y="67"/>
                    </a:cubicBezTo>
                    <a:cubicBezTo>
                      <a:pt x="0" y="76"/>
                      <a:pt x="7" y="85"/>
                      <a:pt x="17" y="87"/>
                    </a:cubicBezTo>
                    <a:cubicBezTo>
                      <a:pt x="38" y="90"/>
                      <a:pt x="38" y="90"/>
                      <a:pt x="38" y="90"/>
                    </a:cubicBezTo>
                    <a:cubicBezTo>
                      <a:pt x="52" y="92"/>
                      <a:pt x="81" y="97"/>
                      <a:pt x="85" y="75"/>
                    </a:cubicBezTo>
                    <a:cubicBezTo>
                      <a:pt x="91" y="38"/>
                      <a:pt x="91" y="38"/>
                      <a:pt x="91" y="38"/>
                    </a:cubicBezTo>
                    <a:cubicBezTo>
                      <a:pt x="92" y="28"/>
                      <a:pt x="85" y="19"/>
                      <a:pt x="75" y="17"/>
                    </a:cubicBezTo>
                    <a:cubicBezTo>
                      <a:pt x="59" y="15"/>
                      <a:pt x="12" y="0"/>
                      <a:pt x="8" y="25"/>
                    </a:cubicBezTo>
                    <a:close/>
                  </a:path>
                </a:pathLst>
              </a:custGeom>
              <a:solidFill>
                <a:srgbClr val="F7C2AB"/>
              </a:solidFill>
              <a:ln w="9525">
                <a:noFill/>
              </a:ln>
            </p:spPr>
            <p:txBody>
              <a:bodyPr/>
              <a:p>
                <a:endParaRPr lang="zh-CN" altLang="en-US"/>
              </a:p>
            </p:txBody>
          </p:sp>
          <p:sp>
            <p:nvSpPr>
              <p:cNvPr id="74795" name="PA-任意多边形 83"/>
              <p:cNvSpPr/>
              <p:nvPr>
                <p:custDataLst>
                  <p:tags r:id="rId36"/>
                </p:custDataLst>
              </p:nvPr>
            </p:nvSpPr>
            <p:spPr>
              <a:xfrm>
                <a:off x="5271677" y="3873405"/>
                <a:ext cx="92078" cy="47180"/>
              </a:xfrm>
              <a:custGeom>
                <a:avLst/>
                <a:gdLst/>
                <a:ahLst/>
                <a:cxnLst>
                  <a:cxn ang="0">
                    <a:pos x="1805" y="18146"/>
                  </a:cxn>
                  <a:cxn ang="0">
                    <a:pos x="1805" y="18146"/>
                  </a:cxn>
                  <a:cxn ang="0">
                    <a:pos x="19859" y="38106"/>
                  </a:cxn>
                  <a:cxn ang="0">
                    <a:pos x="70412" y="45365"/>
                  </a:cxn>
                  <a:cxn ang="0">
                    <a:pos x="92078" y="29033"/>
                  </a:cxn>
                  <a:cxn ang="0">
                    <a:pos x="92078" y="29033"/>
                  </a:cxn>
                  <a:cxn ang="0">
                    <a:pos x="74023" y="9073"/>
                  </a:cxn>
                  <a:cxn ang="0">
                    <a:pos x="21665" y="1814"/>
                  </a:cxn>
                  <a:cxn ang="0">
                    <a:pos x="1805" y="18146"/>
                  </a:cxn>
                </a:cxnLst>
                <a:pathLst>
                  <a:path w="51" h="26">
                    <a:moveTo>
                      <a:pt x="1" y="10"/>
                    </a:moveTo>
                    <a:cubicBezTo>
                      <a:pt x="1" y="10"/>
                      <a:pt x="1" y="10"/>
                      <a:pt x="1" y="10"/>
                    </a:cubicBezTo>
                    <a:cubicBezTo>
                      <a:pt x="0" y="15"/>
                      <a:pt x="5" y="21"/>
                      <a:pt x="11" y="21"/>
                    </a:cubicBezTo>
                    <a:cubicBezTo>
                      <a:pt x="39" y="25"/>
                      <a:pt x="39" y="25"/>
                      <a:pt x="39" y="25"/>
                    </a:cubicBezTo>
                    <a:cubicBezTo>
                      <a:pt x="45" y="26"/>
                      <a:pt x="50" y="22"/>
                      <a:pt x="51" y="16"/>
                    </a:cubicBezTo>
                    <a:cubicBezTo>
                      <a:pt x="51" y="16"/>
                      <a:pt x="51" y="16"/>
                      <a:pt x="51" y="16"/>
                    </a:cubicBezTo>
                    <a:cubicBezTo>
                      <a:pt x="51" y="11"/>
                      <a:pt x="47" y="5"/>
                      <a:pt x="41" y="5"/>
                    </a:cubicBezTo>
                    <a:cubicBezTo>
                      <a:pt x="12" y="1"/>
                      <a:pt x="12" y="1"/>
                      <a:pt x="12" y="1"/>
                    </a:cubicBezTo>
                    <a:cubicBezTo>
                      <a:pt x="7" y="0"/>
                      <a:pt x="1" y="4"/>
                      <a:pt x="1" y="10"/>
                    </a:cubicBezTo>
                    <a:close/>
                  </a:path>
                </a:pathLst>
              </a:custGeom>
              <a:solidFill>
                <a:srgbClr val="FAD9CA"/>
              </a:solidFill>
              <a:ln w="9525">
                <a:noFill/>
              </a:ln>
            </p:spPr>
            <p:txBody>
              <a:bodyPr/>
              <a:p>
                <a:endParaRPr lang="zh-CN" altLang="en-US"/>
              </a:p>
            </p:txBody>
          </p:sp>
          <p:sp>
            <p:nvSpPr>
              <p:cNvPr id="74796" name="PA-任意多边形 84"/>
              <p:cNvSpPr/>
              <p:nvPr>
                <p:custDataLst>
                  <p:tags r:id="rId37"/>
                </p:custDataLst>
              </p:nvPr>
            </p:nvSpPr>
            <p:spPr>
              <a:xfrm>
                <a:off x="5257218" y="3909931"/>
                <a:ext cx="111863" cy="48702"/>
              </a:xfrm>
              <a:custGeom>
                <a:avLst/>
                <a:gdLst/>
                <a:ahLst/>
                <a:cxnLst>
                  <a:cxn ang="0">
                    <a:pos x="1804" y="16234"/>
                  </a:cxn>
                  <a:cxn ang="0">
                    <a:pos x="1804" y="16234"/>
                  </a:cxn>
                  <a:cxn ang="0">
                    <a:pos x="21650" y="37879"/>
                  </a:cxn>
                  <a:cxn ang="0">
                    <a:pos x="88407" y="46898"/>
                  </a:cxn>
                  <a:cxn ang="0">
                    <a:pos x="111863" y="30664"/>
                  </a:cxn>
                  <a:cxn ang="0">
                    <a:pos x="111863" y="30664"/>
                  </a:cxn>
                  <a:cxn ang="0">
                    <a:pos x="92016" y="9018"/>
                  </a:cxn>
                  <a:cxn ang="0">
                    <a:pos x="25259" y="0"/>
                  </a:cxn>
                  <a:cxn ang="0">
                    <a:pos x="1804" y="16234"/>
                  </a:cxn>
                </a:cxnLst>
                <a:pathLst>
                  <a:path w="62" h="27">
                    <a:moveTo>
                      <a:pt x="1" y="9"/>
                    </a:moveTo>
                    <a:cubicBezTo>
                      <a:pt x="1" y="9"/>
                      <a:pt x="1" y="9"/>
                      <a:pt x="1" y="9"/>
                    </a:cubicBezTo>
                    <a:cubicBezTo>
                      <a:pt x="0" y="15"/>
                      <a:pt x="5" y="20"/>
                      <a:pt x="12" y="21"/>
                    </a:cubicBezTo>
                    <a:cubicBezTo>
                      <a:pt x="49" y="26"/>
                      <a:pt x="49" y="26"/>
                      <a:pt x="49" y="26"/>
                    </a:cubicBezTo>
                    <a:cubicBezTo>
                      <a:pt x="56" y="27"/>
                      <a:pt x="61" y="23"/>
                      <a:pt x="62" y="17"/>
                    </a:cubicBezTo>
                    <a:cubicBezTo>
                      <a:pt x="62" y="17"/>
                      <a:pt x="62" y="17"/>
                      <a:pt x="62" y="17"/>
                    </a:cubicBezTo>
                    <a:cubicBezTo>
                      <a:pt x="62" y="12"/>
                      <a:pt x="57" y="6"/>
                      <a:pt x="51" y="5"/>
                    </a:cubicBezTo>
                    <a:cubicBezTo>
                      <a:pt x="14" y="0"/>
                      <a:pt x="14" y="0"/>
                      <a:pt x="14" y="0"/>
                    </a:cubicBezTo>
                    <a:cubicBezTo>
                      <a:pt x="7" y="0"/>
                      <a:pt x="1" y="3"/>
                      <a:pt x="1" y="9"/>
                    </a:cubicBezTo>
                    <a:close/>
                  </a:path>
                </a:pathLst>
              </a:custGeom>
              <a:solidFill>
                <a:srgbClr val="FAD9CA"/>
              </a:solidFill>
              <a:ln w="9525">
                <a:noFill/>
              </a:ln>
            </p:spPr>
            <p:txBody>
              <a:bodyPr/>
              <a:p>
                <a:endParaRPr lang="zh-CN" altLang="en-US"/>
              </a:p>
            </p:txBody>
          </p:sp>
          <p:sp>
            <p:nvSpPr>
              <p:cNvPr id="74797" name="PA-任意多边形 85"/>
              <p:cNvSpPr/>
              <p:nvPr>
                <p:custDataLst>
                  <p:tags r:id="rId38"/>
                </p:custDataLst>
              </p:nvPr>
            </p:nvSpPr>
            <p:spPr>
              <a:xfrm>
                <a:off x="5261022" y="3945696"/>
                <a:ext cx="102731" cy="47180"/>
              </a:xfrm>
              <a:custGeom>
                <a:avLst/>
                <a:gdLst/>
                <a:ahLst/>
                <a:cxnLst>
                  <a:cxn ang="0">
                    <a:pos x="1802" y="18146"/>
                  </a:cxn>
                  <a:cxn ang="0">
                    <a:pos x="1802" y="18146"/>
                  </a:cxn>
                  <a:cxn ang="0">
                    <a:pos x="68487" y="43550"/>
                  </a:cxn>
                  <a:cxn ang="0">
                    <a:pos x="102731" y="32663"/>
                  </a:cxn>
                  <a:cxn ang="0">
                    <a:pos x="102731" y="32663"/>
                  </a:cxn>
                  <a:cxn ang="0">
                    <a:pos x="82905" y="10887"/>
                  </a:cxn>
                  <a:cxn ang="0">
                    <a:pos x="23429" y="1814"/>
                  </a:cxn>
                  <a:cxn ang="0">
                    <a:pos x="1802" y="18146"/>
                  </a:cxn>
                </a:cxnLst>
                <a:pathLst>
                  <a:path w="57" h="26">
                    <a:moveTo>
                      <a:pt x="1" y="10"/>
                    </a:moveTo>
                    <a:cubicBezTo>
                      <a:pt x="1" y="10"/>
                      <a:pt x="1" y="10"/>
                      <a:pt x="1" y="10"/>
                    </a:cubicBezTo>
                    <a:cubicBezTo>
                      <a:pt x="0" y="25"/>
                      <a:pt x="28" y="22"/>
                      <a:pt x="38" y="24"/>
                    </a:cubicBezTo>
                    <a:cubicBezTo>
                      <a:pt x="48" y="26"/>
                      <a:pt x="56" y="25"/>
                      <a:pt x="57" y="18"/>
                    </a:cubicBezTo>
                    <a:cubicBezTo>
                      <a:pt x="57" y="18"/>
                      <a:pt x="57" y="18"/>
                      <a:pt x="57" y="18"/>
                    </a:cubicBezTo>
                    <a:cubicBezTo>
                      <a:pt x="57" y="12"/>
                      <a:pt x="52" y="7"/>
                      <a:pt x="46" y="6"/>
                    </a:cubicBezTo>
                    <a:cubicBezTo>
                      <a:pt x="13" y="1"/>
                      <a:pt x="13" y="1"/>
                      <a:pt x="13" y="1"/>
                    </a:cubicBezTo>
                    <a:cubicBezTo>
                      <a:pt x="7" y="0"/>
                      <a:pt x="2" y="4"/>
                      <a:pt x="1" y="10"/>
                    </a:cubicBezTo>
                    <a:close/>
                  </a:path>
                </a:pathLst>
              </a:custGeom>
              <a:solidFill>
                <a:srgbClr val="FAD9CA"/>
              </a:solidFill>
              <a:ln w="9525">
                <a:noFill/>
              </a:ln>
            </p:spPr>
            <p:txBody>
              <a:bodyPr/>
              <a:p>
                <a:endParaRPr lang="zh-CN" altLang="en-US"/>
              </a:p>
            </p:txBody>
          </p:sp>
          <p:sp>
            <p:nvSpPr>
              <p:cNvPr id="74798" name="PA-任意多边形 91"/>
              <p:cNvSpPr/>
              <p:nvPr>
                <p:custDataLst>
                  <p:tags r:id="rId39"/>
                </p:custDataLst>
              </p:nvPr>
            </p:nvSpPr>
            <p:spPr>
              <a:xfrm>
                <a:off x="5359948" y="3842966"/>
                <a:ext cx="73814" cy="72292"/>
              </a:xfrm>
              <a:custGeom>
                <a:avLst/>
                <a:gdLst/>
                <a:ahLst/>
                <a:cxnLst>
                  <a:cxn ang="0">
                    <a:pos x="7201" y="10843"/>
                  </a:cxn>
                  <a:cxn ang="0">
                    <a:pos x="7201" y="10843"/>
                  </a:cxn>
                  <a:cxn ang="0">
                    <a:pos x="10802" y="41567"/>
                  </a:cxn>
                  <a:cxn ang="0">
                    <a:pos x="37807" y="65062"/>
                  </a:cxn>
                  <a:cxn ang="0">
                    <a:pos x="66612" y="61448"/>
                  </a:cxn>
                  <a:cxn ang="0">
                    <a:pos x="66612" y="61448"/>
                  </a:cxn>
                  <a:cxn ang="0">
                    <a:pos x="63011" y="32531"/>
                  </a:cxn>
                  <a:cxn ang="0">
                    <a:pos x="36006" y="7229"/>
                  </a:cxn>
                  <a:cxn ang="0">
                    <a:pos x="7201" y="10843"/>
                  </a:cxn>
                </a:cxnLst>
                <a:pathLst>
                  <a:path w="41" h="40">
                    <a:moveTo>
                      <a:pt x="4" y="6"/>
                    </a:moveTo>
                    <a:cubicBezTo>
                      <a:pt x="4" y="6"/>
                      <a:pt x="4" y="6"/>
                      <a:pt x="4" y="6"/>
                    </a:cubicBezTo>
                    <a:cubicBezTo>
                      <a:pt x="0" y="11"/>
                      <a:pt x="1" y="18"/>
                      <a:pt x="6" y="23"/>
                    </a:cubicBezTo>
                    <a:cubicBezTo>
                      <a:pt x="21" y="36"/>
                      <a:pt x="21" y="36"/>
                      <a:pt x="21" y="36"/>
                    </a:cubicBezTo>
                    <a:cubicBezTo>
                      <a:pt x="26" y="40"/>
                      <a:pt x="33" y="39"/>
                      <a:pt x="37" y="34"/>
                    </a:cubicBezTo>
                    <a:cubicBezTo>
                      <a:pt x="37" y="34"/>
                      <a:pt x="37" y="34"/>
                      <a:pt x="37" y="34"/>
                    </a:cubicBezTo>
                    <a:cubicBezTo>
                      <a:pt x="41" y="29"/>
                      <a:pt x="40" y="22"/>
                      <a:pt x="35" y="18"/>
                    </a:cubicBezTo>
                    <a:cubicBezTo>
                      <a:pt x="20" y="4"/>
                      <a:pt x="20" y="4"/>
                      <a:pt x="20" y="4"/>
                    </a:cubicBezTo>
                    <a:cubicBezTo>
                      <a:pt x="15" y="0"/>
                      <a:pt x="8" y="1"/>
                      <a:pt x="4" y="6"/>
                    </a:cubicBezTo>
                    <a:close/>
                  </a:path>
                </a:pathLst>
              </a:custGeom>
              <a:solidFill>
                <a:srgbClr val="F7C2AB"/>
              </a:solidFill>
              <a:ln w="9525">
                <a:noFill/>
              </a:ln>
            </p:spPr>
            <p:txBody>
              <a:bodyPr/>
              <a:p>
                <a:endParaRPr lang="zh-CN" altLang="en-US"/>
              </a:p>
            </p:txBody>
          </p:sp>
          <p:sp>
            <p:nvSpPr>
              <p:cNvPr id="74799" name="PA-任意多边形 94"/>
              <p:cNvSpPr/>
              <p:nvPr>
                <p:custDataLst>
                  <p:tags r:id="rId40"/>
                </p:custDataLst>
              </p:nvPr>
            </p:nvSpPr>
            <p:spPr>
              <a:xfrm>
                <a:off x="6740350" y="3862751"/>
                <a:ext cx="167414" cy="175023"/>
              </a:xfrm>
              <a:custGeom>
                <a:avLst/>
                <a:gdLst/>
                <a:ahLst/>
                <a:cxnLst>
                  <a:cxn ang="0">
                    <a:pos x="153012" y="45109"/>
                  </a:cxn>
                  <a:cxn ang="0">
                    <a:pos x="163813" y="120892"/>
                  </a:cxn>
                  <a:cxn ang="0">
                    <a:pos x="135011" y="156979"/>
                  </a:cxn>
                  <a:cxn ang="0">
                    <a:pos x="99008" y="162392"/>
                  </a:cxn>
                  <a:cxn ang="0">
                    <a:pos x="14401" y="135327"/>
                  </a:cxn>
                  <a:cxn ang="0">
                    <a:pos x="3600" y="68565"/>
                  </a:cxn>
                  <a:cxn ang="0">
                    <a:pos x="32402" y="30674"/>
                  </a:cxn>
                  <a:cxn ang="0">
                    <a:pos x="153012" y="45109"/>
                  </a:cxn>
                </a:cxnLst>
                <a:pathLst>
                  <a:path w="93" h="97">
                    <a:moveTo>
                      <a:pt x="85" y="25"/>
                    </a:moveTo>
                    <a:cubicBezTo>
                      <a:pt x="91" y="67"/>
                      <a:pt x="91" y="67"/>
                      <a:pt x="91" y="67"/>
                    </a:cubicBezTo>
                    <a:cubicBezTo>
                      <a:pt x="93" y="76"/>
                      <a:pt x="85" y="85"/>
                      <a:pt x="75" y="87"/>
                    </a:cubicBezTo>
                    <a:cubicBezTo>
                      <a:pt x="55" y="90"/>
                      <a:pt x="55" y="90"/>
                      <a:pt x="55" y="90"/>
                    </a:cubicBezTo>
                    <a:cubicBezTo>
                      <a:pt x="40" y="92"/>
                      <a:pt x="11" y="97"/>
                      <a:pt x="8" y="75"/>
                    </a:cubicBezTo>
                    <a:cubicBezTo>
                      <a:pt x="2" y="38"/>
                      <a:pt x="2" y="38"/>
                      <a:pt x="2" y="38"/>
                    </a:cubicBezTo>
                    <a:cubicBezTo>
                      <a:pt x="0" y="28"/>
                      <a:pt x="8" y="19"/>
                      <a:pt x="18" y="17"/>
                    </a:cubicBezTo>
                    <a:cubicBezTo>
                      <a:pt x="34" y="15"/>
                      <a:pt x="81" y="0"/>
                      <a:pt x="85" y="25"/>
                    </a:cubicBezTo>
                    <a:close/>
                  </a:path>
                </a:pathLst>
              </a:custGeom>
              <a:solidFill>
                <a:srgbClr val="F7C2AB"/>
              </a:solidFill>
              <a:ln w="9525">
                <a:noFill/>
              </a:ln>
            </p:spPr>
            <p:txBody>
              <a:bodyPr/>
              <a:p>
                <a:endParaRPr lang="zh-CN" altLang="en-US"/>
              </a:p>
            </p:txBody>
          </p:sp>
          <p:sp>
            <p:nvSpPr>
              <p:cNvPr id="74800" name="PA-任意多边形 95"/>
              <p:cNvSpPr/>
              <p:nvPr>
                <p:custDataLst>
                  <p:tags r:id="rId41"/>
                </p:custDataLst>
              </p:nvPr>
            </p:nvSpPr>
            <p:spPr>
              <a:xfrm>
                <a:off x="6744155" y="3875687"/>
                <a:ext cx="59356" cy="66205"/>
              </a:xfrm>
              <a:custGeom>
                <a:avLst/>
                <a:gdLst/>
                <a:ahLst/>
                <a:cxnLst>
                  <a:cxn ang="0">
                    <a:pos x="48564" y="7157"/>
                  </a:cxn>
                  <a:cxn ang="0">
                    <a:pos x="48564" y="7157"/>
                  </a:cxn>
                  <a:cxn ang="0">
                    <a:pos x="53960" y="35786"/>
                  </a:cxn>
                  <a:cxn ang="0">
                    <a:pos x="39570" y="55469"/>
                  </a:cxn>
                  <a:cxn ang="0">
                    <a:pos x="10792" y="59047"/>
                  </a:cxn>
                  <a:cxn ang="0">
                    <a:pos x="10792" y="59047"/>
                  </a:cxn>
                  <a:cxn ang="0">
                    <a:pos x="7194" y="30418"/>
                  </a:cxn>
                  <a:cxn ang="0">
                    <a:pos x="19785" y="12525"/>
                  </a:cxn>
                  <a:cxn ang="0">
                    <a:pos x="48564" y="7157"/>
                  </a:cxn>
                </a:cxnLst>
                <a:pathLst>
                  <a:path w="33" h="37">
                    <a:moveTo>
                      <a:pt x="27" y="4"/>
                    </a:moveTo>
                    <a:cubicBezTo>
                      <a:pt x="27" y="4"/>
                      <a:pt x="27" y="4"/>
                      <a:pt x="27" y="4"/>
                    </a:cubicBezTo>
                    <a:cubicBezTo>
                      <a:pt x="32" y="8"/>
                      <a:pt x="33" y="15"/>
                      <a:pt x="30" y="20"/>
                    </a:cubicBezTo>
                    <a:cubicBezTo>
                      <a:pt x="22" y="31"/>
                      <a:pt x="22" y="31"/>
                      <a:pt x="22" y="31"/>
                    </a:cubicBezTo>
                    <a:cubicBezTo>
                      <a:pt x="19" y="36"/>
                      <a:pt x="11" y="37"/>
                      <a:pt x="6" y="33"/>
                    </a:cubicBezTo>
                    <a:cubicBezTo>
                      <a:pt x="6" y="33"/>
                      <a:pt x="6" y="33"/>
                      <a:pt x="6" y="33"/>
                    </a:cubicBezTo>
                    <a:cubicBezTo>
                      <a:pt x="1" y="30"/>
                      <a:pt x="0" y="22"/>
                      <a:pt x="4" y="17"/>
                    </a:cubicBezTo>
                    <a:cubicBezTo>
                      <a:pt x="11" y="7"/>
                      <a:pt x="11" y="7"/>
                      <a:pt x="11" y="7"/>
                    </a:cubicBezTo>
                    <a:cubicBezTo>
                      <a:pt x="15" y="2"/>
                      <a:pt x="22" y="0"/>
                      <a:pt x="27" y="4"/>
                    </a:cubicBezTo>
                    <a:close/>
                  </a:path>
                </a:pathLst>
              </a:custGeom>
              <a:solidFill>
                <a:srgbClr val="F7C2AB"/>
              </a:solidFill>
              <a:ln w="9525">
                <a:noFill/>
              </a:ln>
            </p:spPr>
            <p:txBody>
              <a:bodyPr/>
              <a:p>
                <a:endParaRPr lang="zh-CN" altLang="en-US"/>
              </a:p>
            </p:txBody>
          </p:sp>
          <p:sp>
            <p:nvSpPr>
              <p:cNvPr id="74801" name="PA-任意多边形 96"/>
              <p:cNvSpPr/>
              <p:nvPr>
                <p:custDataLst>
                  <p:tags r:id="rId42"/>
                </p:custDataLst>
              </p:nvPr>
            </p:nvSpPr>
            <p:spPr>
              <a:xfrm>
                <a:off x="6823296" y="3884057"/>
                <a:ext cx="72293" cy="137735"/>
              </a:xfrm>
              <a:custGeom>
                <a:avLst/>
                <a:gdLst/>
                <a:ahLst/>
                <a:cxnLst>
                  <a:cxn ang="0">
                    <a:pos x="19880" y="137735"/>
                  </a:cxn>
                  <a:cxn ang="0">
                    <a:pos x="18073" y="134110"/>
                  </a:cxn>
                  <a:cxn ang="0">
                    <a:pos x="18073" y="134110"/>
                  </a:cxn>
                  <a:cxn ang="0">
                    <a:pos x="32531" y="114175"/>
                  </a:cxn>
                  <a:cxn ang="0">
                    <a:pos x="28917" y="114175"/>
                  </a:cxn>
                  <a:cxn ang="0">
                    <a:pos x="5421" y="97864"/>
                  </a:cxn>
                  <a:cxn ang="0">
                    <a:pos x="5421" y="97864"/>
                  </a:cxn>
                  <a:cxn ang="0">
                    <a:pos x="21687" y="77929"/>
                  </a:cxn>
                  <a:cxn ang="0">
                    <a:pos x="0" y="61618"/>
                  </a:cxn>
                  <a:cxn ang="0">
                    <a:pos x="0" y="61618"/>
                  </a:cxn>
                  <a:cxn ang="0">
                    <a:pos x="19880" y="39870"/>
                  </a:cxn>
                  <a:cxn ang="0">
                    <a:pos x="23495" y="39870"/>
                  </a:cxn>
                  <a:cxn ang="0">
                    <a:pos x="5421" y="23559"/>
                  </a:cxn>
                  <a:cxn ang="0">
                    <a:pos x="5421" y="23559"/>
                  </a:cxn>
                  <a:cxn ang="0">
                    <a:pos x="25302" y="1812"/>
                  </a:cxn>
                  <a:cxn ang="0">
                    <a:pos x="41568" y="0"/>
                  </a:cxn>
                  <a:cxn ang="0">
                    <a:pos x="52412" y="3624"/>
                  </a:cxn>
                  <a:cxn ang="0">
                    <a:pos x="66871" y="27184"/>
                  </a:cxn>
                  <a:cxn ang="0">
                    <a:pos x="72293" y="101488"/>
                  </a:cxn>
                  <a:cxn ang="0">
                    <a:pos x="72293" y="105113"/>
                  </a:cxn>
                  <a:cxn ang="0">
                    <a:pos x="37953" y="135922"/>
                  </a:cxn>
                  <a:cxn ang="0">
                    <a:pos x="19880" y="137735"/>
                  </a:cxn>
                </a:cxnLst>
                <a:pathLst>
                  <a:path w="40" h="76">
                    <a:moveTo>
                      <a:pt x="11" y="76"/>
                    </a:moveTo>
                    <a:cubicBezTo>
                      <a:pt x="10" y="76"/>
                      <a:pt x="10" y="75"/>
                      <a:pt x="10" y="74"/>
                    </a:cubicBezTo>
                    <a:cubicBezTo>
                      <a:pt x="10" y="74"/>
                      <a:pt x="10" y="74"/>
                      <a:pt x="10" y="74"/>
                    </a:cubicBezTo>
                    <a:cubicBezTo>
                      <a:pt x="10" y="69"/>
                      <a:pt x="13" y="65"/>
                      <a:pt x="18" y="63"/>
                    </a:cubicBezTo>
                    <a:cubicBezTo>
                      <a:pt x="16" y="63"/>
                      <a:pt x="16" y="63"/>
                      <a:pt x="16" y="63"/>
                    </a:cubicBezTo>
                    <a:cubicBezTo>
                      <a:pt x="10" y="64"/>
                      <a:pt x="4" y="60"/>
                      <a:pt x="3" y="54"/>
                    </a:cubicBezTo>
                    <a:cubicBezTo>
                      <a:pt x="3" y="54"/>
                      <a:pt x="3" y="54"/>
                      <a:pt x="3" y="54"/>
                    </a:cubicBezTo>
                    <a:cubicBezTo>
                      <a:pt x="3" y="49"/>
                      <a:pt x="7" y="45"/>
                      <a:pt x="12" y="43"/>
                    </a:cubicBezTo>
                    <a:cubicBezTo>
                      <a:pt x="6" y="43"/>
                      <a:pt x="1" y="39"/>
                      <a:pt x="0" y="34"/>
                    </a:cubicBezTo>
                    <a:cubicBezTo>
                      <a:pt x="0" y="34"/>
                      <a:pt x="0" y="34"/>
                      <a:pt x="0" y="34"/>
                    </a:cubicBezTo>
                    <a:cubicBezTo>
                      <a:pt x="0" y="28"/>
                      <a:pt x="5" y="23"/>
                      <a:pt x="11" y="22"/>
                    </a:cubicBezTo>
                    <a:cubicBezTo>
                      <a:pt x="13" y="22"/>
                      <a:pt x="13" y="22"/>
                      <a:pt x="13" y="22"/>
                    </a:cubicBezTo>
                    <a:cubicBezTo>
                      <a:pt x="8" y="21"/>
                      <a:pt x="4" y="18"/>
                      <a:pt x="3" y="13"/>
                    </a:cubicBezTo>
                    <a:cubicBezTo>
                      <a:pt x="3" y="13"/>
                      <a:pt x="3" y="13"/>
                      <a:pt x="3" y="13"/>
                    </a:cubicBezTo>
                    <a:cubicBezTo>
                      <a:pt x="3" y="7"/>
                      <a:pt x="7" y="2"/>
                      <a:pt x="14" y="1"/>
                    </a:cubicBezTo>
                    <a:cubicBezTo>
                      <a:pt x="23" y="0"/>
                      <a:pt x="23" y="0"/>
                      <a:pt x="23" y="0"/>
                    </a:cubicBezTo>
                    <a:cubicBezTo>
                      <a:pt x="25" y="0"/>
                      <a:pt x="27" y="1"/>
                      <a:pt x="29" y="2"/>
                    </a:cubicBezTo>
                    <a:cubicBezTo>
                      <a:pt x="33" y="5"/>
                      <a:pt x="36" y="9"/>
                      <a:pt x="37" y="15"/>
                    </a:cubicBezTo>
                    <a:cubicBezTo>
                      <a:pt x="40" y="56"/>
                      <a:pt x="40" y="56"/>
                      <a:pt x="40" y="56"/>
                    </a:cubicBezTo>
                    <a:cubicBezTo>
                      <a:pt x="40" y="57"/>
                      <a:pt x="40" y="57"/>
                      <a:pt x="40" y="58"/>
                    </a:cubicBezTo>
                    <a:cubicBezTo>
                      <a:pt x="39" y="66"/>
                      <a:pt x="31" y="74"/>
                      <a:pt x="21" y="75"/>
                    </a:cubicBezTo>
                    <a:lnTo>
                      <a:pt x="11" y="76"/>
                    </a:lnTo>
                    <a:close/>
                  </a:path>
                </a:pathLst>
              </a:custGeom>
              <a:solidFill>
                <a:srgbClr val="FAD9CA"/>
              </a:solidFill>
              <a:ln w="9525">
                <a:noFill/>
              </a:ln>
            </p:spPr>
            <p:txBody>
              <a:bodyPr/>
              <a:p>
                <a:endParaRPr lang="zh-CN" altLang="en-US"/>
              </a:p>
            </p:txBody>
          </p:sp>
          <p:sp>
            <p:nvSpPr>
              <p:cNvPr id="74802" name="PA-任意多边形 97"/>
              <p:cNvSpPr/>
              <p:nvPr>
                <p:custDataLst>
                  <p:tags r:id="rId43"/>
                </p:custDataLst>
              </p:nvPr>
            </p:nvSpPr>
            <p:spPr>
              <a:xfrm>
                <a:off x="6833950" y="3873404"/>
                <a:ext cx="92078" cy="47180"/>
              </a:xfrm>
              <a:custGeom>
                <a:avLst/>
                <a:gdLst/>
                <a:ahLst/>
                <a:cxnLst>
                  <a:cxn ang="0">
                    <a:pos x="90272" y="18146"/>
                  </a:cxn>
                  <a:cxn ang="0">
                    <a:pos x="90272" y="18146"/>
                  </a:cxn>
                  <a:cxn ang="0">
                    <a:pos x="74023" y="38106"/>
                  </a:cxn>
                  <a:cxn ang="0">
                    <a:pos x="21665" y="45365"/>
                  </a:cxn>
                  <a:cxn ang="0">
                    <a:pos x="0" y="29033"/>
                  </a:cxn>
                  <a:cxn ang="0">
                    <a:pos x="0" y="29033"/>
                  </a:cxn>
                  <a:cxn ang="0">
                    <a:pos x="18054" y="9073"/>
                  </a:cxn>
                  <a:cxn ang="0">
                    <a:pos x="70412" y="1814"/>
                  </a:cxn>
                  <a:cxn ang="0">
                    <a:pos x="90272" y="18146"/>
                  </a:cxn>
                </a:cxnLst>
                <a:pathLst>
                  <a:path w="51" h="26">
                    <a:moveTo>
                      <a:pt x="50" y="10"/>
                    </a:moveTo>
                    <a:cubicBezTo>
                      <a:pt x="50" y="10"/>
                      <a:pt x="50" y="10"/>
                      <a:pt x="50" y="10"/>
                    </a:cubicBezTo>
                    <a:cubicBezTo>
                      <a:pt x="51" y="15"/>
                      <a:pt x="47" y="21"/>
                      <a:pt x="41" y="21"/>
                    </a:cubicBezTo>
                    <a:cubicBezTo>
                      <a:pt x="12" y="25"/>
                      <a:pt x="12" y="25"/>
                      <a:pt x="12" y="25"/>
                    </a:cubicBezTo>
                    <a:cubicBezTo>
                      <a:pt x="6" y="26"/>
                      <a:pt x="1" y="22"/>
                      <a:pt x="0" y="16"/>
                    </a:cubicBezTo>
                    <a:cubicBezTo>
                      <a:pt x="0" y="16"/>
                      <a:pt x="0" y="16"/>
                      <a:pt x="0" y="16"/>
                    </a:cubicBezTo>
                    <a:cubicBezTo>
                      <a:pt x="0" y="11"/>
                      <a:pt x="4" y="5"/>
                      <a:pt x="10" y="5"/>
                    </a:cubicBezTo>
                    <a:cubicBezTo>
                      <a:pt x="39" y="1"/>
                      <a:pt x="39" y="1"/>
                      <a:pt x="39" y="1"/>
                    </a:cubicBezTo>
                    <a:cubicBezTo>
                      <a:pt x="45" y="0"/>
                      <a:pt x="50" y="4"/>
                      <a:pt x="50" y="10"/>
                    </a:cubicBezTo>
                    <a:close/>
                  </a:path>
                </a:pathLst>
              </a:custGeom>
              <a:solidFill>
                <a:srgbClr val="FAD9CA"/>
              </a:solidFill>
              <a:ln w="9525">
                <a:noFill/>
              </a:ln>
            </p:spPr>
            <p:txBody>
              <a:bodyPr/>
              <a:p>
                <a:endParaRPr lang="zh-CN" altLang="en-US"/>
              </a:p>
            </p:txBody>
          </p:sp>
          <p:sp>
            <p:nvSpPr>
              <p:cNvPr id="74803" name="PA-任意多边形 98"/>
              <p:cNvSpPr/>
              <p:nvPr>
                <p:custDataLst>
                  <p:tags r:id="rId44"/>
                </p:custDataLst>
              </p:nvPr>
            </p:nvSpPr>
            <p:spPr>
              <a:xfrm>
                <a:off x="6828626" y="3909930"/>
                <a:ext cx="111863" cy="48702"/>
              </a:xfrm>
              <a:custGeom>
                <a:avLst/>
                <a:gdLst/>
                <a:ahLst/>
                <a:cxnLst>
                  <a:cxn ang="0">
                    <a:pos x="110058" y="16234"/>
                  </a:cxn>
                  <a:cxn ang="0">
                    <a:pos x="110058" y="16234"/>
                  </a:cxn>
                  <a:cxn ang="0">
                    <a:pos x="90212" y="37879"/>
                  </a:cxn>
                  <a:cxn ang="0">
                    <a:pos x="23455" y="46898"/>
                  </a:cxn>
                  <a:cxn ang="0">
                    <a:pos x="1804" y="30664"/>
                  </a:cxn>
                  <a:cxn ang="0">
                    <a:pos x="1804" y="30664"/>
                  </a:cxn>
                  <a:cxn ang="0">
                    <a:pos x="21650" y="9018"/>
                  </a:cxn>
                  <a:cxn ang="0">
                    <a:pos x="88407" y="0"/>
                  </a:cxn>
                  <a:cxn ang="0">
                    <a:pos x="110058" y="16234"/>
                  </a:cxn>
                </a:cxnLst>
                <a:pathLst>
                  <a:path w="62" h="27">
                    <a:moveTo>
                      <a:pt x="61" y="9"/>
                    </a:moveTo>
                    <a:cubicBezTo>
                      <a:pt x="61" y="9"/>
                      <a:pt x="61" y="9"/>
                      <a:pt x="61" y="9"/>
                    </a:cubicBezTo>
                    <a:cubicBezTo>
                      <a:pt x="62" y="15"/>
                      <a:pt x="57" y="20"/>
                      <a:pt x="50" y="21"/>
                    </a:cubicBezTo>
                    <a:cubicBezTo>
                      <a:pt x="13" y="26"/>
                      <a:pt x="13" y="26"/>
                      <a:pt x="13" y="26"/>
                    </a:cubicBezTo>
                    <a:cubicBezTo>
                      <a:pt x="7" y="27"/>
                      <a:pt x="1" y="23"/>
                      <a:pt x="1" y="17"/>
                    </a:cubicBezTo>
                    <a:cubicBezTo>
                      <a:pt x="1" y="17"/>
                      <a:pt x="1" y="17"/>
                      <a:pt x="1" y="17"/>
                    </a:cubicBezTo>
                    <a:cubicBezTo>
                      <a:pt x="0" y="12"/>
                      <a:pt x="5" y="6"/>
                      <a:pt x="12" y="5"/>
                    </a:cubicBezTo>
                    <a:cubicBezTo>
                      <a:pt x="49" y="0"/>
                      <a:pt x="49" y="0"/>
                      <a:pt x="49" y="0"/>
                    </a:cubicBezTo>
                    <a:cubicBezTo>
                      <a:pt x="55" y="0"/>
                      <a:pt x="61" y="3"/>
                      <a:pt x="61" y="9"/>
                    </a:cubicBezTo>
                    <a:close/>
                  </a:path>
                </a:pathLst>
              </a:custGeom>
              <a:solidFill>
                <a:srgbClr val="FAD9CA"/>
              </a:solidFill>
              <a:ln w="9525">
                <a:noFill/>
              </a:ln>
            </p:spPr>
            <p:txBody>
              <a:bodyPr/>
              <a:p>
                <a:endParaRPr lang="zh-CN" altLang="en-US"/>
              </a:p>
            </p:txBody>
          </p:sp>
          <p:sp>
            <p:nvSpPr>
              <p:cNvPr id="74804" name="PA-任意多边形 99"/>
              <p:cNvSpPr/>
              <p:nvPr>
                <p:custDataLst>
                  <p:tags r:id="rId45"/>
                </p:custDataLst>
              </p:nvPr>
            </p:nvSpPr>
            <p:spPr>
              <a:xfrm>
                <a:off x="6833953" y="3945695"/>
                <a:ext cx="104253" cy="47180"/>
              </a:xfrm>
              <a:custGeom>
                <a:avLst/>
                <a:gdLst/>
                <a:ahLst/>
                <a:cxnLst>
                  <a:cxn ang="0">
                    <a:pos x="100658" y="18146"/>
                  </a:cxn>
                  <a:cxn ang="0">
                    <a:pos x="100658" y="18146"/>
                  </a:cxn>
                  <a:cxn ang="0">
                    <a:pos x="35949" y="43550"/>
                  </a:cxn>
                  <a:cxn ang="0">
                    <a:pos x="1797" y="32663"/>
                  </a:cxn>
                  <a:cxn ang="0">
                    <a:pos x="1797" y="32663"/>
                  </a:cxn>
                  <a:cxn ang="0">
                    <a:pos x="19772" y="10887"/>
                  </a:cxn>
                  <a:cxn ang="0">
                    <a:pos x="79088" y="1814"/>
                  </a:cxn>
                  <a:cxn ang="0">
                    <a:pos x="100658" y="18146"/>
                  </a:cxn>
                </a:cxnLst>
                <a:pathLst>
                  <a:path w="58" h="26">
                    <a:moveTo>
                      <a:pt x="56" y="10"/>
                    </a:moveTo>
                    <a:cubicBezTo>
                      <a:pt x="56" y="10"/>
                      <a:pt x="56" y="10"/>
                      <a:pt x="56" y="10"/>
                    </a:cubicBezTo>
                    <a:cubicBezTo>
                      <a:pt x="58" y="25"/>
                      <a:pt x="30" y="22"/>
                      <a:pt x="20" y="24"/>
                    </a:cubicBezTo>
                    <a:cubicBezTo>
                      <a:pt x="10" y="26"/>
                      <a:pt x="1" y="25"/>
                      <a:pt x="1" y="18"/>
                    </a:cubicBezTo>
                    <a:cubicBezTo>
                      <a:pt x="1" y="18"/>
                      <a:pt x="1" y="18"/>
                      <a:pt x="1" y="18"/>
                    </a:cubicBezTo>
                    <a:cubicBezTo>
                      <a:pt x="0" y="12"/>
                      <a:pt x="5" y="7"/>
                      <a:pt x="11" y="6"/>
                    </a:cubicBezTo>
                    <a:cubicBezTo>
                      <a:pt x="44" y="1"/>
                      <a:pt x="44" y="1"/>
                      <a:pt x="44" y="1"/>
                    </a:cubicBezTo>
                    <a:cubicBezTo>
                      <a:pt x="50" y="0"/>
                      <a:pt x="56" y="4"/>
                      <a:pt x="56" y="10"/>
                    </a:cubicBezTo>
                    <a:close/>
                  </a:path>
                </a:pathLst>
              </a:custGeom>
              <a:solidFill>
                <a:srgbClr val="FAD9CA"/>
              </a:solidFill>
              <a:ln w="9525">
                <a:noFill/>
              </a:ln>
            </p:spPr>
            <p:txBody>
              <a:bodyPr/>
              <a:p>
                <a:endParaRPr lang="zh-CN" altLang="en-US"/>
              </a:p>
            </p:txBody>
          </p:sp>
          <p:sp>
            <p:nvSpPr>
              <p:cNvPr id="74805" name="PA-任意多边形 100"/>
              <p:cNvSpPr/>
              <p:nvPr>
                <p:custDataLst>
                  <p:tags r:id="rId46"/>
                </p:custDataLst>
              </p:nvPr>
            </p:nvSpPr>
            <p:spPr>
              <a:xfrm>
                <a:off x="6846889" y="3982222"/>
                <a:ext cx="84468" cy="39571"/>
              </a:xfrm>
              <a:custGeom>
                <a:avLst/>
                <a:gdLst/>
                <a:ahLst/>
                <a:cxnLst>
                  <a:cxn ang="0">
                    <a:pos x="82670" y="16188"/>
                  </a:cxn>
                  <a:cxn ang="0">
                    <a:pos x="82670" y="16188"/>
                  </a:cxn>
                  <a:cxn ang="0">
                    <a:pos x="39538" y="35973"/>
                  </a:cxn>
                  <a:cxn ang="0">
                    <a:pos x="0" y="26980"/>
                  </a:cxn>
                  <a:cxn ang="0">
                    <a:pos x="0" y="26980"/>
                  </a:cxn>
                  <a:cxn ang="0">
                    <a:pos x="17971" y="7194"/>
                  </a:cxn>
                  <a:cxn ang="0">
                    <a:pos x="62901" y="1798"/>
                  </a:cxn>
                  <a:cxn ang="0">
                    <a:pos x="82670" y="16188"/>
                  </a:cxn>
                </a:cxnLst>
                <a:pathLst>
                  <a:path w="47" h="22">
                    <a:moveTo>
                      <a:pt x="46" y="9"/>
                    </a:moveTo>
                    <a:cubicBezTo>
                      <a:pt x="46" y="9"/>
                      <a:pt x="46" y="9"/>
                      <a:pt x="46" y="9"/>
                    </a:cubicBezTo>
                    <a:cubicBezTo>
                      <a:pt x="47" y="22"/>
                      <a:pt x="31" y="19"/>
                      <a:pt x="22" y="20"/>
                    </a:cubicBezTo>
                    <a:cubicBezTo>
                      <a:pt x="12" y="21"/>
                      <a:pt x="1" y="22"/>
                      <a:pt x="0" y="15"/>
                    </a:cubicBezTo>
                    <a:cubicBezTo>
                      <a:pt x="0" y="15"/>
                      <a:pt x="0" y="15"/>
                      <a:pt x="0" y="15"/>
                    </a:cubicBezTo>
                    <a:cubicBezTo>
                      <a:pt x="0" y="10"/>
                      <a:pt x="4" y="5"/>
                      <a:pt x="10" y="4"/>
                    </a:cubicBezTo>
                    <a:cubicBezTo>
                      <a:pt x="35" y="1"/>
                      <a:pt x="35" y="1"/>
                      <a:pt x="35" y="1"/>
                    </a:cubicBezTo>
                    <a:cubicBezTo>
                      <a:pt x="41" y="0"/>
                      <a:pt x="46" y="4"/>
                      <a:pt x="46" y="9"/>
                    </a:cubicBezTo>
                    <a:close/>
                  </a:path>
                </a:pathLst>
              </a:custGeom>
              <a:solidFill>
                <a:srgbClr val="FAD9CA"/>
              </a:solidFill>
              <a:ln w="9525">
                <a:noFill/>
              </a:ln>
            </p:spPr>
            <p:txBody>
              <a:bodyPr/>
              <a:p>
                <a:endParaRPr lang="zh-CN" altLang="en-US"/>
              </a:p>
            </p:txBody>
          </p:sp>
          <p:sp>
            <p:nvSpPr>
              <p:cNvPr id="74806" name="PA-任意多边形 101"/>
              <p:cNvSpPr/>
              <p:nvPr>
                <p:custDataLst>
                  <p:tags r:id="rId47"/>
                </p:custDataLst>
              </p:nvPr>
            </p:nvSpPr>
            <p:spPr>
              <a:xfrm>
                <a:off x="6837758" y="3884057"/>
                <a:ext cx="21307" cy="32722"/>
              </a:xfrm>
              <a:custGeom>
                <a:avLst/>
                <a:gdLst/>
                <a:ahLst/>
                <a:cxnLst>
                  <a:cxn ang="0">
                    <a:pos x="19531" y="30904"/>
                  </a:cxn>
                  <a:cxn ang="0">
                    <a:pos x="19531" y="30904"/>
                  </a:cxn>
                  <a:cxn ang="0">
                    <a:pos x="1775" y="18178"/>
                  </a:cxn>
                  <a:cxn ang="0">
                    <a:pos x="1775" y="18178"/>
                  </a:cxn>
                  <a:cxn ang="0">
                    <a:pos x="15980" y="0"/>
                  </a:cxn>
                  <a:cxn ang="0">
                    <a:pos x="17755" y="0"/>
                  </a:cxn>
                  <a:cxn ang="0">
                    <a:pos x="21307" y="14543"/>
                  </a:cxn>
                  <a:cxn ang="0">
                    <a:pos x="19531" y="30904"/>
                  </a:cxn>
                </a:cxnLst>
                <a:pathLst>
                  <a:path w="12" h="18">
                    <a:moveTo>
                      <a:pt x="11" y="17"/>
                    </a:moveTo>
                    <a:cubicBezTo>
                      <a:pt x="11" y="17"/>
                      <a:pt x="11" y="17"/>
                      <a:pt x="11" y="17"/>
                    </a:cubicBezTo>
                    <a:cubicBezTo>
                      <a:pt x="6" y="18"/>
                      <a:pt x="1" y="15"/>
                      <a:pt x="1" y="10"/>
                    </a:cubicBezTo>
                    <a:cubicBezTo>
                      <a:pt x="1" y="10"/>
                      <a:pt x="1" y="10"/>
                      <a:pt x="1" y="10"/>
                    </a:cubicBezTo>
                    <a:cubicBezTo>
                      <a:pt x="0" y="5"/>
                      <a:pt x="4" y="1"/>
                      <a:pt x="9" y="0"/>
                    </a:cubicBezTo>
                    <a:cubicBezTo>
                      <a:pt x="10" y="0"/>
                      <a:pt x="10" y="0"/>
                      <a:pt x="10" y="0"/>
                    </a:cubicBezTo>
                    <a:cubicBezTo>
                      <a:pt x="11" y="2"/>
                      <a:pt x="12" y="5"/>
                      <a:pt x="12" y="8"/>
                    </a:cubicBezTo>
                    <a:cubicBezTo>
                      <a:pt x="12" y="11"/>
                      <a:pt x="12" y="14"/>
                      <a:pt x="11" y="17"/>
                    </a:cubicBezTo>
                    <a:close/>
                  </a:path>
                </a:pathLst>
              </a:custGeom>
              <a:solidFill>
                <a:srgbClr val="FAD9CA"/>
              </a:solidFill>
              <a:ln w="9525">
                <a:noFill/>
              </a:ln>
            </p:spPr>
            <p:txBody>
              <a:bodyPr/>
              <a:p>
                <a:endParaRPr lang="zh-CN" altLang="en-US"/>
              </a:p>
            </p:txBody>
          </p:sp>
          <p:sp>
            <p:nvSpPr>
              <p:cNvPr id="74807" name="PA-任意多边形 102"/>
              <p:cNvSpPr/>
              <p:nvPr>
                <p:custDataLst>
                  <p:tags r:id="rId48"/>
                </p:custDataLst>
              </p:nvPr>
            </p:nvSpPr>
            <p:spPr>
              <a:xfrm>
                <a:off x="6832431" y="3922106"/>
                <a:ext cx="21307" cy="32722"/>
              </a:xfrm>
              <a:custGeom>
                <a:avLst/>
                <a:gdLst/>
                <a:ahLst/>
                <a:cxnLst>
                  <a:cxn ang="0">
                    <a:pos x="19531" y="32722"/>
                  </a:cxn>
                  <a:cxn ang="0">
                    <a:pos x="19531" y="32722"/>
                  </a:cxn>
                  <a:cxn ang="0">
                    <a:pos x="1775" y="18178"/>
                  </a:cxn>
                  <a:cxn ang="0">
                    <a:pos x="1775" y="18178"/>
                  </a:cxn>
                  <a:cxn ang="0">
                    <a:pos x="17755" y="0"/>
                  </a:cxn>
                  <a:cxn ang="0">
                    <a:pos x="17755" y="0"/>
                  </a:cxn>
                  <a:cxn ang="0">
                    <a:pos x="21307" y="14543"/>
                  </a:cxn>
                  <a:cxn ang="0">
                    <a:pos x="19531" y="32722"/>
                  </a:cxn>
                </a:cxnLst>
                <a:pathLst>
                  <a:path w="12" h="18">
                    <a:moveTo>
                      <a:pt x="11" y="18"/>
                    </a:moveTo>
                    <a:cubicBezTo>
                      <a:pt x="11" y="18"/>
                      <a:pt x="11" y="18"/>
                      <a:pt x="11" y="18"/>
                    </a:cubicBezTo>
                    <a:cubicBezTo>
                      <a:pt x="6" y="18"/>
                      <a:pt x="1" y="15"/>
                      <a:pt x="1" y="10"/>
                    </a:cubicBezTo>
                    <a:cubicBezTo>
                      <a:pt x="1" y="10"/>
                      <a:pt x="1" y="10"/>
                      <a:pt x="1" y="10"/>
                    </a:cubicBezTo>
                    <a:cubicBezTo>
                      <a:pt x="0" y="5"/>
                      <a:pt x="4" y="1"/>
                      <a:pt x="10" y="0"/>
                    </a:cubicBezTo>
                    <a:cubicBezTo>
                      <a:pt x="10" y="0"/>
                      <a:pt x="10" y="0"/>
                      <a:pt x="10" y="0"/>
                    </a:cubicBezTo>
                    <a:cubicBezTo>
                      <a:pt x="11" y="3"/>
                      <a:pt x="12" y="5"/>
                      <a:pt x="12" y="8"/>
                    </a:cubicBezTo>
                    <a:cubicBezTo>
                      <a:pt x="12" y="11"/>
                      <a:pt x="12" y="14"/>
                      <a:pt x="11" y="18"/>
                    </a:cubicBezTo>
                    <a:close/>
                  </a:path>
                </a:pathLst>
              </a:custGeom>
              <a:solidFill>
                <a:srgbClr val="FAD9CA"/>
              </a:solidFill>
              <a:ln w="9525">
                <a:noFill/>
              </a:ln>
            </p:spPr>
            <p:txBody>
              <a:bodyPr/>
              <a:p>
                <a:endParaRPr lang="zh-CN" altLang="en-US"/>
              </a:p>
            </p:txBody>
          </p:sp>
          <p:sp>
            <p:nvSpPr>
              <p:cNvPr id="74808" name="PA-任意多边形 103"/>
              <p:cNvSpPr/>
              <p:nvPr>
                <p:custDataLst>
                  <p:tags r:id="rId49"/>
                </p:custDataLst>
              </p:nvPr>
            </p:nvSpPr>
            <p:spPr>
              <a:xfrm>
                <a:off x="6837758" y="3958632"/>
                <a:ext cx="21307" cy="30439"/>
              </a:xfrm>
              <a:custGeom>
                <a:avLst/>
                <a:gdLst/>
                <a:ahLst/>
                <a:cxnLst>
                  <a:cxn ang="0">
                    <a:pos x="19531" y="28648"/>
                  </a:cxn>
                  <a:cxn ang="0">
                    <a:pos x="19531" y="28648"/>
                  </a:cxn>
                  <a:cxn ang="0">
                    <a:pos x="1775" y="16114"/>
                  </a:cxn>
                  <a:cxn ang="0">
                    <a:pos x="1775" y="16114"/>
                  </a:cxn>
                  <a:cxn ang="0">
                    <a:pos x="15980" y="0"/>
                  </a:cxn>
                  <a:cxn ang="0">
                    <a:pos x="17755" y="0"/>
                  </a:cxn>
                  <a:cxn ang="0">
                    <a:pos x="21307" y="12533"/>
                  </a:cxn>
                  <a:cxn ang="0">
                    <a:pos x="19531" y="28648"/>
                  </a:cxn>
                </a:cxnLst>
                <a:pathLst>
                  <a:path w="12" h="17">
                    <a:moveTo>
                      <a:pt x="11" y="16"/>
                    </a:moveTo>
                    <a:cubicBezTo>
                      <a:pt x="11" y="16"/>
                      <a:pt x="11" y="16"/>
                      <a:pt x="11" y="16"/>
                    </a:cubicBezTo>
                    <a:cubicBezTo>
                      <a:pt x="6" y="17"/>
                      <a:pt x="1" y="14"/>
                      <a:pt x="1" y="9"/>
                    </a:cubicBezTo>
                    <a:cubicBezTo>
                      <a:pt x="1" y="9"/>
                      <a:pt x="1" y="9"/>
                      <a:pt x="1" y="9"/>
                    </a:cubicBezTo>
                    <a:cubicBezTo>
                      <a:pt x="0" y="5"/>
                      <a:pt x="4" y="1"/>
                      <a:pt x="9" y="0"/>
                    </a:cubicBezTo>
                    <a:cubicBezTo>
                      <a:pt x="10" y="0"/>
                      <a:pt x="10" y="0"/>
                      <a:pt x="10" y="0"/>
                    </a:cubicBezTo>
                    <a:cubicBezTo>
                      <a:pt x="11" y="3"/>
                      <a:pt x="12" y="5"/>
                      <a:pt x="12" y="7"/>
                    </a:cubicBezTo>
                    <a:cubicBezTo>
                      <a:pt x="12" y="10"/>
                      <a:pt x="12" y="13"/>
                      <a:pt x="11" y="16"/>
                    </a:cubicBezTo>
                    <a:close/>
                  </a:path>
                </a:pathLst>
              </a:custGeom>
              <a:solidFill>
                <a:srgbClr val="FAD9CA"/>
              </a:solidFill>
              <a:ln w="9525">
                <a:noFill/>
              </a:ln>
            </p:spPr>
            <p:txBody>
              <a:bodyPr/>
              <a:p>
                <a:endParaRPr lang="zh-CN" altLang="en-US"/>
              </a:p>
            </p:txBody>
          </p:sp>
          <p:sp>
            <p:nvSpPr>
              <p:cNvPr id="74809" name="PA-任意多边形 104"/>
              <p:cNvSpPr/>
              <p:nvPr>
                <p:custDataLst>
                  <p:tags r:id="rId50"/>
                </p:custDataLst>
              </p:nvPr>
            </p:nvSpPr>
            <p:spPr>
              <a:xfrm>
                <a:off x="6843086" y="3992875"/>
                <a:ext cx="28917" cy="26634"/>
              </a:xfrm>
              <a:custGeom>
                <a:avLst/>
                <a:gdLst/>
                <a:ahLst/>
                <a:cxnLst>
                  <a:cxn ang="0">
                    <a:pos x="27109" y="23082"/>
                  </a:cxn>
                  <a:cxn ang="0">
                    <a:pos x="25302" y="23082"/>
                  </a:cxn>
                  <a:cxn ang="0">
                    <a:pos x="23495" y="0"/>
                  </a:cxn>
                  <a:cxn ang="0">
                    <a:pos x="25302" y="0"/>
                  </a:cxn>
                  <a:cxn ang="0">
                    <a:pos x="27109" y="8878"/>
                  </a:cxn>
                  <a:cxn ang="0">
                    <a:pos x="27109" y="23082"/>
                  </a:cxn>
                </a:cxnLst>
                <a:pathLst>
                  <a:path w="16" h="15">
                    <a:moveTo>
                      <a:pt x="15" y="13"/>
                    </a:moveTo>
                    <a:cubicBezTo>
                      <a:pt x="14" y="13"/>
                      <a:pt x="14" y="13"/>
                      <a:pt x="14" y="13"/>
                    </a:cubicBezTo>
                    <a:cubicBezTo>
                      <a:pt x="1" y="15"/>
                      <a:pt x="0" y="1"/>
                      <a:pt x="13" y="0"/>
                    </a:cubicBezTo>
                    <a:cubicBezTo>
                      <a:pt x="14" y="0"/>
                      <a:pt x="14" y="0"/>
                      <a:pt x="14" y="0"/>
                    </a:cubicBezTo>
                    <a:cubicBezTo>
                      <a:pt x="15" y="1"/>
                      <a:pt x="15" y="3"/>
                      <a:pt x="15" y="5"/>
                    </a:cubicBezTo>
                    <a:cubicBezTo>
                      <a:pt x="16" y="8"/>
                      <a:pt x="16" y="11"/>
                      <a:pt x="15" y="13"/>
                    </a:cubicBezTo>
                    <a:close/>
                  </a:path>
                </a:pathLst>
              </a:custGeom>
              <a:solidFill>
                <a:srgbClr val="FAD9CA"/>
              </a:solidFill>
              <a:ln w="9525">
                <a:noFill/>
              </a:ln>
            </p:spPr>
            <p:txBody>
              <a:bodyPr/>
              <a:p>
                <a:endParaRPr lang="zh-CN" altLang="en-US"/>
              </a:p>
            </p:txBody>
          </p:sp>
          <p:sp>
            <p:nvSpPr>
              <p:cNvPr id="74810" name="PA-任意多边形 105"/>
              <p:cNvSpPr/>
              <p:nvPr>
                <p:custDataLst>
                  <p:tags r:id="rId51"/>
                </p:custDataLst>
              </p:nvPr>
            </p:nvSpPr>
            <p:spPr>
              <a:xfrm>
                <a:off x="6763944" y="3842965"/>
                <a:ext cx="73814" cy="72292"/>
              </a:xfrm>
              <a:custGeom>
                <a:avLst/>
                <a:gdLst/>
                <a:ahLst/>
                <a:cxnLst>
                  <a:cxn ang="0">
                    <a:pos x="68412" y="10843"/>
                  </a:cxn>
                  <a:cxn ang="0">
                    <a:pos x="68412" y="10843"/>
                  </a:cxn>
                  <a:cxn ang="0">
                    <a:pos x="64812" y="41567"/>
                  </a:cxn>
                  <a:cxn ang="0">
                    <a:pos x="36006" y="65062"/>
                  </a:cxn>
                  <a:cxn ang="0">
                    <a:pos x="7201" y="61448"/>
                  </a:cxn>
                  <a:cxn ang="0">
                    <a:pos x="7201" y="61448"/>
                  </a:cxn>
                  <a:cxn ang="0">
                    <a:pos x="10802" y="32531"/>
                  </a:cxn>
                  <a:cxn ang="0">
                    <a:pos x="37807" y="7229"/>
                  </a:cxn>
                  <a:cxn ang="0">
                    <a:pos x="68412" y="10843"/>
                  </a:cxn>
                </a:cxnLst>
                <a:pathLst>
                  <a:path w="41" h="40">
                    <a:moveTo>
                      <a:pt x="38" y="6"/>
                    </a:moveTo>
                    <a:cubicBezTo>
                      <a:pt x="38" y="6"/>
                      <a:pt x="38" y="6"/>
                      <a:pt x="38" y="6"/>
                    </a:cubicBezTo>
                    <a:cubicBezTo>
                      <a:pt x="41" y="11"/>
                      <a:pt x="40" y="18"/>
                      <a:pt x="36" y="23"/>
                    </a:cubicBezTo>
                    <a:cubicBezTo>
                      <a:pt x="20" y="36"/>
                      <a:pt x="20" y="36"/>
                      <a:pt x="20" y="36"/>
                    </a:cubicBezTo>
                    <a:cubicBezTo>
                      <a:pt x="15" y="40"/>
                      <a:pt x="8" y="39"/>
                      <a:pt x="4" y="34"/>
                    </a:cubicBezTo>
                    <a:cubicBezTo>
                      <a:pt x="4" y="34"/>
                      <a:pt x="4" y="34"/>
                      <a:pt x="4" y="34"/>
                    </a:cubicBezTo>
                    <a:cubicBezTo>
                      <a:pt x="0" y="29"/>
                      <a:pt x="1" y="22"/>
                      <a:pt x="6" y="18"/>
                    </a:cubicBezTo>
                    <a:cubicBezTo>
                      <a:pt x="21" y="4"/>
                      <a:pt x="21" y="4"/>
                      <a:pt x="21" y="4"/>
                    </a:cubicBezTo>
                    <a:cubicBezTo>
                      <a:pt x="26" y="0"/>
                      <a:pt x="34" y="1"/>
                      <a:pt x="38" y="6"/>
                    </a:cubicBezTo>
                    <a:close/>
                  </a:path>
                </a:pathLst>
              </a:custGeom>
              <a:solidFill>
                <a:srgbClr val="F7C2AB"/>
              </a:solidFill>
              <a:ln w="9525">
                <a:noFill/>
              </a:ln>
            </p:spPr>
            <p:txBody>
              <a:bodyPr/>
              <a:p>
                <a:endParaRPr lang="zh-CN" altLang="en-US"/>
              </a:p>
            </p:txBody>
          </p:sp>
          <p:sp>
            <p:nvSpPr>
              <p:cNvPr id="74811" name="PA-任意多边形 106"/>
              <p:cNvSpPr/>
              <p:nvPr>
                <p:custDataLst>
                  <p:tags r:id="rId52"/>
                </p:custDataLst>
              </p:nvPr>
            </p:nvSpPr>
            <p:spPr>
              <a:xfrm>
                <a:off x="6794384" y="3835354"/>
                <a:ext cx="102731" cy="45657"/>
              </a:xfrm>
              <a:custGeom>
                <a:avLst/>
                <a:gdLst/>
                <a:ahLst/>
                <a:cxnLst>
                  <a:cxn ang="0">
                    <a:pos x="21627" y="45657"/>
                  </a:cxn>
                  <a:cxn ang="0">
                    <a:pos x="1802" y="32873"/>
                  </a:cxn>
                  <a:cxn ang="0">
                    <a:pos x="1802" y="32873"/>
                  </a:cxn>
                  <a:cxn ang="0">
                    <a:pos x="19825" y="9131"/>
                  </a:cxn>
                  <a:cxn ang="0">
                    <a:pos x="61278" y="5478"/>
                  </a:cxn>
                  <a:cxn ang="0">
                    <a:pos x="21627" y="45657"/>
                  </a:cxn>
                </a:cxnLst>
                <a:pathLst>
                  <a:path w="57" h="25">
                    <a:moveTo>
                      <a:pt x="12" y="25"/>
                    </a:moveTo>
                    <a:cubicBezTo>
                      <a:pt x="6" y="25"/>
                      <a:pt x="2" y="24"/>
                      <a:pt x="1" y="18"/>
                    </a:cubicBezTo>
                    <a:cubicBezTo>
                      <a:pt x="1" y="18"/>
                      <a:pt x="1" y="18"/>
                      <a:pt x="1" y="18"/>
                    </a:cubicBezTo>
                    <a:cubicBezTo>
                      <a:pt x="0" y="12"/>
                      <a:pt x="5" y="6"/>
                      <a:pt x="11" y="5"/>
                    </a:cubicBezTo>
                    <a:cubicBezTo>
                      <a:pt x="34" y="3"/>
                      <a:pt x="34" y="3"/>
                      <a:pt x="34" y="3"/>
                    </a:cubicBezTo>
                    <a:cubicBezTo>
                      <a:pt x="57" y="0"/>
                      <a:pt x="44" y="25"/>
                      <a:pt x="12" y="25"/>
                    </a:cubicBezTo>
                    <a:close/>
                  </a:path>
                </a:pathLst>
              </a:custGeom>
              <a:solidFill>
                <a:srgbClr val="F7C2AB"/>
              </a:solidFill>
              <a:ln w="9525">
                <a:noFill/>
              </a:ln>
            </p:spPr>
            <p:txBody>
              <a:bodyPr/>
              <a:p>
                <a:endParaRPr lang="zh-CN" altLang="en-US"/>
              </a:p>
            </p:txBody>
          </p:sp>
          <p:sp>
            <p:nvSpPr>
              <p:cNvPr id="74812" name="PA-任意多边形 107"/>
              <p:cNvSpPr/>
              <p:nvPr>
                <p:custDataLst>
                  <p:tags r:id="rId53"/>
                </p:custDataLst>
              </p:nvPr>
            </p:nvSpPr>
            <p:spPr>
              <a:xfrm>
                <a:off x="6837762" y="3839159"/>
                <a:ext cx="39570" cy="14459"/>
              </a:xfrm>
              <a:custGeom>
                <a:avLst/>
                <a:gdLst/>
                <a:ahLst/>
                <a:cxnLst>
                  <a:cxn ang="0">
                    <a:pos x="0" y="3614"/>
                  </a:cxn>
                  <a:cxn ang="0">
                    <a:pos x="17986" y="1807"/>
                  </a:cxn>
                  <a:cxn ang="0">
                    <a:pos x="35972" y="9036"/>
                  </a:cxn>
                  <a:cxn ang="0">
                    <a:pos x="0" y="3614"/>
                  </a:cxn>
                </a:cxnLst>
                <a:pathLst>
                  <a:path w="22" h="8">
                    <a:moveTo>
                      <a:pt x="0" y="2"/>
                    </a:moveTo>
                    <a:cubicBezTo>
                      <a:pt x="10" y="1"/>
                      <a:pt x="10" y="1"/>
                      <a:pt x="10" y="1"/>
                    </a:cubicBezTo>
                    <a:cubicBezTo>
                      <a:pt x="17" y="0"/>
                      <a:pt x="22" y="2"/>
                      <a:pt x="20" y="5"/>
                    </a:cubicBezTo>
                    <a:cubicBezTo>
                      <a:pt x="12" y="8"/>
                      <a:pt x="1" y="7"/>
                      <a:pt x="0" y="2"/>
                    </a:cubicBezTo>
                    <a:close/>
                  </a:path>
                </a:pathLst>
              </a:custGeom>
              <a:solidFill>
                <a:srgbClr val="F7C2AB"/>
              </a:solidFill>
              <a:ln w="9525">
                <a:noFill/>
              </a:ln>
            </p:spPr>
            <p:txBody>
              <a:bodyPr/>
              <a:p>
                <a:endParaRPr lang="zh-CN" altLang="en-US"/>
              </a:p>
            </p:txBody>
          </p:sp>
          <p:sp>
            <p:nvSpPr>
              <p:cNvPr id="74813" name="PA-任意多边形 108"/>
              <p:cNvSpPr/>
              <p:nvPr>
                <p:custDataLst>
                  <p:tags r:id="rId54"/>
                </p:custDataLst>
              </p:nvPr>
            </p:nvSpPr>
            <p:spPr>
              <a:xfrm>
                <a:off x="6112553" y="3107883"/>
                <a:ext cx="235901" cy="74575"/>
              </a:xfrm>
              <a:custGeom>
                <a:avLst/>
                <a:gdLst/>
                <a:ahLst/>
                <a:cxnLst>
                  <a:cxn ang="0">
                    <a:pos x="235901" y="69118"/>
                  </a:cxn>
                  <a:cxn ang="0">
                    <a:pos x="205287" y="67299"/>
                  </a:cxn>
                  <a:cxn ang="0">
                    <a:pos x="0" y="5456"/>
                  </a:cxn>
                  <a:cxn ang="0">
                    <a:pos x="95440" y="20007"/>
                  </a:cxn>
                  <a:cxn ang="0">
                    <a:pos x="235901" y="52748"/>
                  </a:cxn>
                  <a:cxn ang="0">
                    <a:pos x="235901" y="69118"/>
                  </a:cxn>
                </a:cxnLst>
                <a:pathLst>
                  <a:path w="131" h="41">
                    <a:moveTo>
                      <a:pt x="131" y="38"/>
                    </a:moveTo>
                    <a:cubicBezTo>
                      <a:pt x="125" y="41"/>
                      <a:pt x="120" y="38"/>
                      <a:pt x="114" y="37"/>
                    </a:cubicBezTo>
                    <a:cubicBezTo>
                      <a:pt x="75" y="32"/>
                      <a:pt x="26" y="4"/>
                      <a:pt x="0" y="3"/>
                    </a:cubicBezTo>
                    <a:cubicBezTo>
                      <a:pt x="14" y="0"/>
                      <a:pt x="35" y="5"/>
                      <a:pt x="53" y="11"/>
                    </a:cubicBezTo>
                    <a:cubicBezTo>
                      <a:pt x="79" y="20"/>
                      <a:pt x="101" y="29"/>
                      <a:pt x="131" y="29"/>
                    </a:cubicBezTo>
                    <a:lnTo>
                      <a:pt x="131" y="38"/>
                    </a:lnTo>
                    <a:close/>
                  </a:path>
                </a:pathLst>
              </a:custGeom>
              <a:solidFill>
                <a:srgbClr val="F0E9B7"/>
              </a:solidFill>
              <a:ln w="9525">
                <a:noFill/>
              </a:ln>
            </p:spPr>
            <p:txBody>
              <a:bodyPr/>
              <a:p>
                <a:endParaRPr lang="zh-CN" altLang="en-US"/>
              </a:p>
            </p:txBody>
          </p:sp>
        </p:grpSp>
      </p:grpSp>
      <p:grpSp>
        <p:nvGrpSpPr>
          <p:cNvPr id="74814" name="组合 83"/>
          <p:cNvGrpSpPr/>
          <p:nvPr/>
        </p:nvGrpSpPr>
        <p:grpSpPr>
          <a:xfrm>
            <a:off x="4411663" y="2818448"/>
            <a:ext cx="3549650" cy="969962"/>
            <a:chOff x="4317845" y="2889122"/>
            <a:chExt cx="3549928" cy="970670"/>
          </a:xfrm>
        </p:grpSpPr>
        <p:grpSp>
          <p:nvGrpSpPr>
            <p:cNvPr id="74815" name="组合 81"/>
            <p:cNvGrpSpPr/>
            <p:nvPr/>
          </p:nvGrpSpPr>
          <p:grpSpPr>
            <a:xfrm>
              <a:off x="4317845" y="2893841"/>
              <a:ext cx="965950" cy="965951"/>
              <a:chOff x="4266474" y="2847337"/>
              <a:chExt cx="965950" cy="965951"/>
            </a:xfrm>
          </p:grpSpPr>
          <p:sp>
            <p:nvSpPr>
              <p:cNvPr id="4" name="PA-椭圆 175"/>
              <p:cNvSpPr/>
              <p:nvPr>
                <p:custDataLst>
                  <p:tags r:id="rId55"/>
                </p:custDataLst>
              </p:nvPr>
            </p:nvSpPr>
            <p:spPr>
              <a:xfrm flipH="1">
                <a:off x="4266474" y="2847337"/>
                <a:ext cx="965950" cy="965950"/>
              </a:xfrm>
              <a:prstGeom prst="ellipse">
                <a:avLst/>
              </a:prstGeom>
              <a:solidFill>
                <a:schemeClr val="accent2">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fontAlgn="base">
                  <a:lnSpc>
                    <a:spcPct val="130000"/>
                  </a:lnSpc>
                </a:pPr>
                <a:endParaRPr strike="noStrike" noProof="1">
                  <a:latin typeface="Arial" panose="020B0604020202020204" pitchFamily="34" charset="0"/>
                  <a:ea typeface="微软雅黑" panose="020B0503020204020204" charset="-122"/>
                </a:endParaRPr>
              </a:p>
            </p:txBody>
          </p:sp>
          <p:sp>
            <p:nvSpPr>
              <p:cNvPr id="5" name="任意多边形: 形状 76"/>
              <p:cNvSpPr/>
              <p:nvPr>
                <p:custDataLst>
                  <p:tags r:id="rId56"/>
                </p:custDataLst>
              </p:nvPr>
            </p:nvSpPr>
            <p:spPr>
              <a:xfrm flipH="1">
                <a:off x="4266474" y="3083963"/>
                <a:ext cx="965950" cy="729325"/>
              </a:xfrm>
              <a:custGeom>
                <a:avLst/>
                <a:gdLst>
                  <a:gd name="connsiteX0" fmla="*/ 896322 w 965950"/>
                  <a:gd name="connsiteY0" fmla="*/ 0 h 729325"/>
                  <a:gd name="connsiteX1" fmla="*/ 69628 w 965950"/>
                  <a:gd name="connsiteY1" fmla="*/ 0 h 729325"/>
                  <a:gd name="connsiteX2" fmla="*/ 37955 w 965950"/>
                  <a:gd name="connsiteY2" fmla="*/ 58354 h 729325"/>
                  <a:gd name="connsiteX3" fmla="*/ 0 w 965950"/>
                  <a:gd name="connsiteY3" fmla="*/ 246350 h 729325"/>
                  <a:gd name="connsiteX4" fmla="*/ 482975 w 965950"/>
                  <a:gd name="connsiteY4" fmla="*/ 729325 h 729325"/>
                  <a:gd name="connsiteX5" fmla="*/ 965950 w 965950"/>
                  <a:gd name="connsiteY5" fmla="*/ 246350 h 729325"/>
                  <a:gd name="connsiteX6" fmla="*/ 927996 w 965950"/>
                  <a:gd name="connsiteY6" fmla="*/ 58354 h 72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5950" h="729325">
                    <a:moveTo>
                      <a:pt x="896322" y="0"/>
                    </a:moveTo>
                    <a:lnTo>
                      <a:pt x="69628" y="0"/>
                    </a:lnTo>
                    <a:lnTo>
                      <a:pt x="37955" y="58354"/>
                    </a:lnTo>
                    <a:cubicBezTo>
                      <a:pt x="13515" y="116137"/>
                      <a:pt x="0" y="179665"/>
                      <a:pt x="0" y="246350"/>
                    </a:cubicBezTo>
                    <a:cubicBezTo>
                      <a:pt x="0" y="513090"/>
                      <a:pt x="216235" y="729325"/>
                      <a:pt x="482975" y="729325"/>
                    </a:cubicBezTo>
                    <a:cubicBezTo>
                      <a:pt x="749715" y="729325"/>
                      <a:pt x="965950" y="513090"/>
                      <a:pt x="965950" y="246350"/>
                    </a:cubicBezTo>
                    <a:cubicBezTo>
                      <a:pt x="965950" y="179665"/>
                      <a:pt x="952436" y="116137"/>
                      <a:pt x="927996" y="58354"/>
                    </a:cubicBezTo>
                    <a:close/>
                  </a:path>
                </a:pathLst>
              </a:custGeom>
              <a:solidFill>
                <a:schemeClr val="accent2">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vertOverflow="overflow" horzOverflow="overflow" vert="horz" wrap="square" numCol="1" spcCol="0" rtlCol="0" fromWordArt="0" anchor="ctr" anchorCtr="0" forceAA="0" compatLnSpc="1">
                <a:noAutofit/>
              </a:bodyPr>
              <a:lstStyle/>
              <a:p>
                <a:pPr lvl="0" algn="ctr" fontAlgn="base">
                  <a:lnSpc>
                    <a:spcPct val="130000"/>
                  </a:lnSpc>
                  <a:buClrTx/>
                  <a:buSzTx/>
                  <a:buFontTx/>
                </a:pPr>
                <a:endParaRPr strike="noStrike" noProof="1">
                  <a:latin typeface="Arial" panose="020B0604020202020204" pitchFamily="34" charset="0"/>
                  <a:ea typeface="微软雅黑" panose="020B0503020204020204" charset="-122"/>
                  <a:sym typeface="+mn-ea"/>
                </a:endParaRPr>
              </a:p>
            </p:txBody>
          </p:sp>
          <p:sp>
            <p:nvSpPr>
              <p:cNvPr id="74818" name="PA-任意多边形 42"/>
              <p:cNvSpPr/>
              <p:nvPr>
                <p:custDataLst>
                  <p:tags r:id="rId57"/>
                </p:custDataLst>
              </p:nvPr>
            </p:nvSpPr>
            <p:spPr>
              <a:xfrm>
                <a:off x="4477673" y="3164931"/>
                <a:ext cx="548752" cy="425546"/>
              </a:xfrm>
              <a:custGeom>
                <a:avLst/>
                <a:gdLst/>
                <a:ahLst/>
                <a:cxnLst>
                  <a:cxn ang="0">
                    <a:pos x="274376" y="212773"/>
                  </a:cxn>
                  <a:cxn ang="5400000">
                    <a:pos x="274376" y="212773"/>
                  </a:cxn>
                  <a:cxn ang="10800000">
                    <a:pos x="274376" y="212773"/>
                  </a:cxn>
                  <a:cxn ang="16200000">
                    <a:pos x="274376" y="212773"/>
                  </a:cxn>
                </a:cxnLst>
                <a:pathLst>
                  <a:path w="20580" h="20758">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solidFill>
                <a:srgbClr val="FFFFFF"/>
              </a:solidFill>
              <a:ln w="12700">
                <a:noFill/>
              </a:ln>
            </p:spPr>
            <p:txBody>
              <a:bodyPr/>
              <a:p>
                <a:endParaRPr lang="zh-CN" altLang="en-US"/>
              </a:p>
            </p:txBody>
          </p:sp>
        </p:grpSp>
        <p:grpSp>
          <p:nvGrpSpPr>
            <p:cNvPr id="74819" name="组合 82"/>
            <p:cNvGrpSpPr/>
            <p:nvPr/>
          </p:nvGrpSpPr>
          <p:grpSpPr>
            <a:xfrm>
              <a:off x="6901823" y="2889122"/>
              <a:ext cx="965950" cy="965950"/>
              <a:chOff x="7111829" y="2789750"/>
              <a:chExt cx="965950" cy="965950"/>
            </a:xfrm>
          </p:grpSpPr>
          <p:sp>
            <p:nvSpPr>
              <p:cNvPr id="81" name="PA-椭圆 43"/>
              <p:cNvSpPr/>
              <p:nvPr>
                <p:custDataLst>
                  <p:tags r:id="rId58"/>
                </p:custDataLst>
              </p:nvPr>
            </p:nvSpPr>
            <p:spPr>
              <a:xfrm flipH="1">
                <a:off x="7111829" y="2789750"/>
                <a:ext cx="965950" cy="965950"/>
              </a:xfrm>
              <a:prstGeom prst="ellipse">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fontAlgn="base">
                  <a:lnSpc>
                    <a:spcPct val="130000"/>
                  </a:lnSpc>
                </a:pPr>
                <a:endParaRPr strike="noStrike" noProof="1">
                  <a:latin typeface="Arial" panose="020B0604020202020204" pitchFamily="34" charset="0"/>
                  <a:ea typeface="微软雅黑" panose="020B0503020204020204" charset="-122"/>
                </a:endParaRPr>
              </a:p>
            </p:txBody>
          </p:sp>
          <p:sp>
            <p:nvSpPr>
              <p:cNvPr id="80" name="任意多边形: 形状 79"/>
              <p:cNvSpPr/>
              <p:nvPr>
                <p:custDataLst>
                  <p:tags r:id="rId59"/>
                </p:custDataLst>
              </p:nvPr>
            </p:nvSpPr>
            <p:spPr>
              <a:xfrm flipH="1">
                <a:off x="7126116" y="3384476"/>
                <a:ext cx="937376" cy="371224"/>
              </a:xfrm>
              <a:custGeom>
                <a:avLst/>
                <a:gdLst>
                  <a:gd name="connsiteX0" fmla="*/ 937376 w 937376"/>
                  <a:gd name="connsiteY0" fmla="*/ 0 h 371224"/>
                  <a:gd name="connsiteX1" fmla="*/ 0 w 937376"/>
                  <a:gd name="connsiteY1" fmla="*/ 0 h 371224"/>
                  <a:gd name="connsiteX2" fmla="*/ 23668 w 937376"/>
                  <a:gd name="connsiteY2" fmla="*/ 76245 h 371224"/>
                  <a:gd name="connsiteX3" fmla="*/ 468688 w 937376"/>
                  <a:gd name="connsiteY3" fmla="*/ 371224 h 371224"/>
                  <a:gd name="connsiteX4" fmla="*/ 913709 w 937376"/>
                  <a:gd name="connsiteY4" fmla="*/ 76245 h 371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7376" h="371224">
                    <a:moveTo>
                      <a:pt x="937376" y="0"/>
                    </a:moveTo>
                    <a:lnTo>
                      <a:pt x="0" y="0"/>
                    </a:lnTo>
                    <a:lnTo>
                      <a:pt x="23668" y="76245"/>
                    </a:lnTo>
                    <a:cubicBezTo>
                      <a:pt x="96987" y="249592"/>
                      <a:pt x="268633" y="371224"/>
                      <a:pt x="468688" y="371224"/>
                    </a:cubicBezTo>
                    <a:cubicBezTo>
                      <a:pt x="668743" y="371224"/>
                      <a:pt x="840389" y="249592"/>
                      <a:pt x="913709" y="76245"/>
                    </a:cubicBez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anchor="ctr">
                <a:noAutofit/>
              </a:bodyPr>
              <a:lstStyle/>
              <a:p>
                <a:pPr algn="ctr" fontAlgn="base">
                  <a:lnSpc>
                    <a:spcPct val="130000"/>
                  </a:lnSpc>
                </a:pPr>
                <a:endParaRPr strike="noStrike" noProof="1">
                  <a:latin typeface="Arial" panose="020B0604020202020204" pitchFamily="34" charset="0"/>
                  <a:ea typeface="微软雅黑" panose="020B0503020204020204" charset="-122"/>
                </a:endParaRPr>
              </a:p>
            </p:txBody>
          </p:sp>
          <p:sp>
            <p:nvSpPr>
              <p:cNvPr id="74822" name="任意多边形 38"/>
              <p:cNvSpPr/>
              <p:nvPr>
                <p:custDataLst>
                  <p:tags r:id="rId60"/>
                </p:custDataLst>
              </p:nvPr>
            </p:nvSpPr>
            <p:spPr>
              <a:xfrm>
                <a:off x="7346197" y="3080523"/>
                <a:ext cx="482959" cy="384406"/>
              </a:xfrm>
              <a:custGeom>
                <a:avLst/>
                <a:gdLst/>
                <a:ahLst/>
                <a:cxnLst>
                  <a:cxn ang="0">
                    <a:pos x="241479" y="192203"/>
                  </a:cxn>
                  <a:cxn ang="5400000">
                    <a:pos x="241479" y="192203"/>
                  </a:cxn>
                  <a:cxn ang="10800000">
                    <a:pos x="241479" y="192203"/>
                  </a:cxn>
                  <a:cxn ang="16200000">
                    <a:pos x="241479" y="192203"/>
                  </a:cxn>
                </a:cxnLst>
                <a:pathLst>
                  <a:path w="21492" h="21472">
                    <a:moveTo>
                      <a:pt x="21150" y="257"/>
                    </a:moveTo>
                    <a:lnTo>
                      <a:pt x="16075" y="10636"/>
                    </a:lnTo>
                    <a:cubicBezTo>
                      <a:pt x="15886" y="11021"/>
                      <a:pt x="15517" y="11084"/>
                      <a:pt x="15255" y="10776"/>
                    </a:cubicBezTo>
                    <a:lnTo>
                      <a:pt x="12800" y="7890"/>
                    </a:lnTo>
                    <a:cubicBezTo>
                      <a:pt x="12537" y="7582"/>
                      <a:pt x="12160" y="7637"/>
                      <a:pt x="11960" y="8014"/>
                    </a:cubicBezTo>
                    <a:lnTo>
                      <a:pt x="8514" y="14538"/>
                    </a:lnTo>
                    <a:cubicBezTo>
                      <a:pt x="8316" y="14916"/>
                      <a:pt x="7936" y="14974"/>
                      <a:pt x="7669" y="14670"/>
                    </a:cubicBezTo>
                    <a:lnTo>
                      <a:pt x="6063" y="12832"/>
                    </a:lnTo>
                    <a:cubicBezTo>
                      <a:pt x="5798" y="12529"/>
                      <a:pt x="5397" y="12567"/>
                      <a:pt x="5171" y="12920"/>
                    </a:cubicBezTo>
                    <a:lnTo>
                      <a:pt x="116" y="20831"/>
                    </a:lnTo>
                    <a:cubicBezTo>
                      <a:pt x="-108" y="21184"/>
                      <a:pt x="3" y="21472"/>
                      <a:pt x="361" y="21472"/>
                    </a:cubicBezTo>
                    <a:lnTo>
                      <a:pt x="21492" y="21472"/>
                    </a:lnTo>
                    <a:lnTo>
                      <a:pt x="21492" y="379"/>
                    </a:lnTo>
                    <a:cubicBezTo>
                      <a:pt x="21492" y="-73"/>
                      <a:pt x="21338" y="-128"/>
                      <a:pt x="21150" y="257"/>
                    </a:cubicBezTo>
                    <a:close/>
                  </a:path>
                </a:pathLst>
              </a:custGeom>
              <a:solidFill>
                <a:srgbClr val="FFFFFF"/>
              </a:solidFill>
              <a:ln w="12700">
                <a:noFill/>
              </a:ln>
            </p:spPr>
            <p:txBody>
              <a:bodyPr/>
              <a:p>
                <a:endParaRPr lang="zh-CN" altLang="en-US"/>
              </a:p>
            </p:txBody>
          </p:sp>
        </p:grpSp>
      </p:grpSp>
      <p:sp>
        <p:nvSpPr>
          <p:cNvPr id="8" name="PA-文本框 115"/>
          <p:cNvSpPr txBox="1"/>
          <p:nvPr>
            <p:custDataLst>
              <p:tags r:id="rId61"/>
            </p:custDataLst>
          </p:nvPr>
        </p:nvSpPr>
        <p:spPr>
          <a:xfrm>
            <a:off x="7961313" y="1916748"/>
            <a:ext cx="3024188" cy="3529013"/>
          </a:xfrm>
          <a:prstGeom prst="rect">
            <a:avLst/>
          </a:prstGeom>
        </p:spPr>
        <p:txBody>
          <a:bodyPr wrap="square" lIns="90000" tIns="0" rIns="90000" bIns="46800" anchor="t" anchorCtr="0"/>
          <a:lstStyle>
            <a:defPPr>
              <a:defRPr lang="zh-CN"/>
            </a:defPPr>
            <a:lvl1pPr>
              <a:lnSpc>
                <a:spcPct val="130000"/>
              </a:lnSpc>
              <a:defRPr sz="1200"/>
            </a:lvl1pPr>
          </a:lstStyle>
          <a:p>
            <a:pPr algn="just" fontAlgn="base">
              <a:lnSpc>
                <a:spcPct val="130000"/>
              </a:lnSpc>
              <a:spcBef>
                <a:spcPts val="1000"/>
              </a:spcBef>
              <a:buClr>
                <a:srgbClr val="9BBB59"/>
              </a:buClr>
              <a:buSzTx/>
              <a:buFont typeface="Wingdings" panose="05000000000000000000" pitchFamily="2" charset="2"/>
              <a:buNone/>
            </a:pPr>
            <a:r>
              <a:rPr lang="zh-CN" altLang="en-US" sz="1600" b="1" strike="noStrike" spc="100" noProof="1">
                <a:solidFill>
                  <a:srgbClr val="000000">
                    <a:lumMod val="65000"/>
                    <a:lumOff val="35000"/>
                  </a:srgbClr>
                </a:solidFill>
                <a:uFillTx/>
                <a:latin typeface="微软雅黑" panose="020B0503020204020204" charset="-122"/>
                <a:ea typeface="微软雅黑" panose="020B0503020204020204" charset="-122"/>
                <a:cs typeface="微软雅黑" panose="020B0503020204020204" charset="-122"/>
              </a:rPr>
              <a:t>（二）呼吸的生理性变化</a:t>
            </a:r>
            <a:endParaRPr lang="zh-CN" altLang="en-US" sz="1600" b="1" strike="noStrike" spc="100" noProof="1">
              <a:solidFill>
                <a:srgbClr val="000000">
                  <a:lumMod val="65000"/>
                  <a:lumOff val="35000"/>
                </a:srgbClr>
              </a:solidFill>
              <a:uFillTx/>
              <a:latin typeface="微软雅黑" panose="020B0503020204020204" charset="-122"/>
              <a:ea typeface="微软雅黑" panose="020B0503020204020204" charset="-122"/>
              <a:cs typeface="微软雅黑" panose="020B0503020204020204" charset="-122"/>
            </a:endParaRPr>
          </a:p>
          <a:p>
            <a:pPr indent="0" algn="just" fontAlgn="base">
              <a:lnSpc>
                <a:spcPct val="130000"/>
              </a:lnSpc>
              <a:spcBef>
                <a:spcPts val="1000"/>
              </a:spcBef>
              <a:buClr>
                <a:srgbClr val="3498DB"/>
              </a:buClr>
              <a:buFont typeface="Wingdings" panose="05000000000000000000" pitchFamily="2" charset="2"/>
              <a:buNone/>
            </a:pPr>
            <a:r>
              <a:rPr sz="1600" strike="noStrike" spc="100" noProof="1">
                <a:solidFill>
                  <a:srgbClr val="000000">
                    <a:lumMod val="65000"/>
                    <a:lumOff val="35000"/>
                  </a:srgbClr>
                </a:solidFill>
                <a:uFillTx/>
                <a:latin typeface="微软雅黑" panose="020B0503020204020204" charset="-122"/>
                <a:ea typeface="微软雅黑" panose="020B0503020204020204" charset="-122"/>
                <a:cs typeface="+mn-cs"/>
              </a:rPr>
              <a:t>呼吸的频率和深浅度可受年龄、性别、运动、情绪、环境等因素的影响而发生变化。通常年龄越小，呼吸频率越快，老年人稍慢；同龄女性较男性的呼吸频率稍快；运动或情绪激动时呼吸频率增快，休息和睡眠时呼吸频率减慢；另外，呼吸的频率和深浅度还受意识控制，因此，在测量呼吸时应注</a:t>
            </a:r>
            <a:endParaRPr sz="1600" strike="noStrike" spc="100" noProof="1">
              <a:solidFill>
                <a:srgbClr val="000000">
                  <a:lumMod val="65000"/>
                  <a:lumOff val="35000"/>
                </a:srgbClr>
              </a:solidFill>
              <a:uFillTx/>
              <a:latin typeface="微软雅黑" panose="020B0503020204020204" charset="-122"/>
              <a:ea typeface="微软雅黑" panose="020B0503020204020204" charset="-122"/>
              <a:cs typeface="+mn-cs"/>
            </a:endParaRPr>
          </a:p>
        </p:txBody>
      </p:sp>
      <p:sp>
        <p:nvSpPr>
          <p:cNvPr id="85" name="PA-文本框 115"/>
          <p:cNvSpPr txBox="1"/>
          <p:nvPr>
            <p:custDataLst>
              <p:tags r:id="rId62"/>
            </p:custDataLst>
          </p:nvPr>
        </p:nvSpPr>
        <p:spPr>
          <a:xfrm>
            <a:off x="1249680" y="1826260"/>
            <a:ext cx="2931795" cy="2917825"/>
          </a:xfrm>
          <a:prstGeom prst="rect">
            <a:avLst/>
          </a:prstGeom>
        </p:spPr>
        <p:txBody>
          <a:bodyPr wrap="square" lIns="90000" tIns="0" rIns="90000" bIns="46800" anchor="t" anchorCtr="0"/>
          <a:lstStyle>
            <a:defPPr>
              <a:defRPr lang="zh-CN"/>
            </a:defPPr>
            <a:lvl1pPr>
              <a:lnSpc>
                <a:spcPct val="130000"/>
              </a:lnSpc>
              <a:defRPr sz="1200"/>
            </a:lvl1pPr>
          </a:lstStyle>
          <a:p>
            <a:pPr indent="0" algn="just" fontAlgn="base">
              <a:lnSpc>
                <a:spcPct val="130000"/>
              </a:lnSpc>
              <a:spcBef>
                <a:spcPts val="1000"/>
              </a:spcBef>
              <a:buClr>
                <a:srgbClr val="9BBB59"/>
              </a:buClr>
              <a:buFont typeface="Wingdings" panose="05000000000000000000" pitchFamily="2" charset="2"/>
              <a:buNone/>
            </a:pPr>
            <a:r>
              <a:rPr lang="zh-CN" altLang="en-US" sz="1600" b="1" strike="noStrike" spc="100" noProof="1">
                <a:solidFill>
                  <a:srgbClr val="000000">
                    <a:lumMod val="65000"/>
                    <a:lumOff val="35000"/>
                  </a:srgbClr>
                </a:solidFill>
                <a:uFillTx/>
                <a:latin typeface="微软雅黑" panose="020B0503020204020204" charset="-122"/>
                <a:ea typeface="微软雅黑" panose="020B0503020204020204" charset="-122"/>
                <a:cs typeface="微软雅黑" panose="020B0503020204020204" charset="-122"/>
              </a:rPr>
              <a:t>（一）正常呼吸的评估</a:t>
            </a:r>
            <a:endParaRPr lang="zh-CN" altLang="en-US" sz="1600" b="1" strike="noStrike" spc="100" noProof="1">
              <a:solidFill>
                <a:srgbClr val="000000">
                  <a:lumMod val="65000"/>
                  <a:lumOff val="35000"/>
                </a:srgbClr>
              </a:solidFill>
              <a:uFillTx/>
              <a:latin typeface="微软雅黑" panose="020B0503020204020204" charset="-122"/>
              <a:ea typeface="微软雅黑" panose="020B0503020204020204" charset="-122"/>
              <a:cs typeface="微软雅黑" panose="020B0503020204020204" charset="-122"/>
            </a:endParaRPr>
          </a:p>
          <a:p>
            <a:pPr indent="0" algn="just" fontAlgn="base">
              <a:lnSpc>
                <a:spcPct val="130000"/>
              </a:lnSpc>
              <a:spcBef>
                <a:spcPts val="1000"/>
              </a:spcBef>
              <a:buClr>
                <a:srgbClr val="9BBB59"/>
              </a:buClr>
              <a:buFont typeface="Wingdings" panose="05000000000000000000" pitchFamily="2" charset="2"/>
              <a:buNone/>
            </a:pPr>
            <a:r>
              <a:rPr lang="zh-CN" altLang="en-US" sz="1600" strike="noStrike" spc="100" noProof="1">
                <a:solidFill>
                  <a:srgbClr val="000000">
                    <a:lumMod val="65000"/>
                    <a:lumOff val="35000"/>
                  </a:srgbClr>
                </a:solidFill>
                <a:uFillTx/>
                <a:latin typeface="微软雅黑" panose="020B0503020204020204" charset="-122"/>
                <a:ea typeface="微软雅黑" panose="020B0503020204020204" charset="-122"/>
                <a:cs typeface="微软雅黑" panose="020B0503020204020204" charset="-122"/>
              </a:rPr>
              <a:t>正常成人在安静状态下，呼吸频率为 16 ～ 20 次 / 分，呼吸率与脉率之比约为 1:4。正常人的呼吸是在不知不觉中完成的，表现为节律规则，均匀无声且不费力，如表 9-4 所示。</a:t>
            </a:r>
            <a:endParaRPr lang="zh-CN" altLang="en-US" sz="1600" strike="noStrike" spc="100" noProof="1">
              <a:solidFill>
                <a:srgbClr val="000000">
                  <a:lumMod val="65000"/>
                  <a:lumOff val="35000"/>
                </a:srgbClr>
              </a:solidFill>
              <a:uFillTx/>
              <a:latin typeface="微软雅黑" panose="020B0503020204020204" charset="-122"/>
              <a:ea typeface="微软雅黑" panose="020B0503020204020204" charset="-122"/>
              <a:cs typeface="微软雅黑" panose="020B0503020204020204" charset="-122"/>
            </a:endParaRPr>
          </a:p>
        </p:txBody>
      </p:sp>
      <p:sp>
        <p:nvSpPr>
          <p:cNvPr id="2" name="Title 6"/>
          <p:cNvSpPr txBox="1"/>
          <p:nvPr>
            <p:custDataLst>
              <p:tags r:id="rId63"/>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一、正常呼吸及生理变化</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64"/>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500"/>
                                        <p:tgtEl>
                                          <p:spTgt spid="85"/>
                                        </p:tgtEl>
                                        <p:attrNameLst>
                                          <p:attrName>ppt_y</p:attrName>
                                        </p:attrNameLst>
                                      </p:cBhvr>
                                      <p:tavLst>
                                        <p:tav tm="0">
                                          <p:val>
                                            <p:strVal val="#ppt_y+#ppt_h*1.125000"/>
                                          </p:val>
                                        </p:tav>
                                        <p:tav tm="100000">
                                          <p:val>
                                            <p:strVal val="#ppt_y"/>
                                          </p:val>
                                        </p:tav>
                                      </p:tavLst>
                                    </p:anim>
                                    <p:animEffect transition="in" filter="wipe(up)">
                                      <p:cBhvr>
                                        <p:cTn id="13"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76375"/>
            <a:ext cx="10870565" cy="427736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一、正常呼吸及生理变化</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3"/>
          <a:stretch>
            <a:fillRect/>
          </a:stretch>
        </p:blipFill>
        <p:spPr>
          <a:xfrm>
            <a:off x="3229610" y="1614170"/>
            <a:ext cx="5734050" cy="38385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875348" y="1202055"/>
            <a:ext cx="10440988" cy="80327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just" fontAlgn="ctr">
              <a:lnSpc>
                <a:spcPct val="130000"/>
              </a:lnSpc>
              <a:spcBef>
                <a:spcPts val="1000"/>
              </a:spcBef>
              <a:spcAft>
                <a:spcPts val="0"/>
              </a:spcAft>
              <a:buSzPct val="100000"/>
              <a:buFont typeface="Wingdings" panose="05000000000000000000" charset="0"/>
              <a:buChar char="u"/>
            </a:pPr>
            <a:r>
              <a:rPr lang="zh-CN" altLang="en-US" sz="1800" b="1" strike="noStrike"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rPr>
              <a:t>（一）异常呼吸的评估</a:t>
            </a:r>
            <a:endParaRPr lang="zh-CN" altLang="en-US" sz="1800" b="1" strike="noStrike"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endParaRPr>
          </a:p>
        </p:txBody>
      </p:sp>
      <p:grpSp>
        <p:nvGrpSpPr>
          <p:cNvPr id="101" name="组合 100"/>
          <p:cNvGrpSpPr/>
          <p:nvPr/>
        </p:nvGrpSpPr>
        <p:grpSpPr>
          <a:xfrm>
            <a:off x="2433638" y="2332990"/>
            <a:ext cx="1633537" cy="1968500"/>
            <a:chOff x="3832" y="4164"/>
            <a:chExt cx="2574" cy="3100"/>
          </a:xfrm>
        </p:grpSpPr>
        <p:sp>
          <p:nvSpPr>
            <p:cNvPr id="9" name="同心圆 8"/>
            <p:cNvSpPr/>
            <p:nvPr>
              <p:custDataLst>
                <p:tags r:id="rId2"/>
              </p:custDataLst>
            </p:nvPr>
          </p:nvSpPr>
          <p:spPr>
            <a:xfrm>
              <a:off x="3831"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10" name="任意多边形 9"/>
            <p:cNvSpPr/>
            <p:nvPr>
              <p:custDataLst>
                <p:tags r:id="rId3"/>
              </p:custDataLst>
            </p:nvPr>
          </p:nvSpPr>
          <p:spPr>
            <a:xfrm>
              <a:off x="4349"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1" name="椭圆 10"/>
            <p:cNvSpPr/>
            <p:nvPr>
              <p:custDataLst>
                <p:tags r:id="rId4"/>
              </p:custDataLst>
            </p:nvPr>
          </p:nvSpPr>
          <p:spPr>
            <a:xfrm>
              <a:off x="481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12" name="同心圆 11"/>
            <p:cNvSpPr/>
            <p:nvPr>
              <p:custDataLst>
                <p:tags r:id="rId5"/>
              </p:custDataLst>
            </p:nvPr>
          </p:nvSpPr>
          <p:spPr>
            <a:xfrm>
              <a:off x="4009"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13" name="文本框 12"/>
            <p:cNvSpPr txBox="1"/>
            <p:nvPr>
              <p:custDataLst>
                <p:tags r:id="rId6"/>
              </p:custDataLst>
            </p:nvPr>
          </p:nvSpPr>
          <p:spPr>
            <a:xfrm>
              <a:off x="4860"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rPr>
                <a:t>1</a:t>
              </a:r>
              <a:endPar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6" name="文本框 15"/>
            <p:cNvSpPr txBox="1"/>
            <p:nvPr>
              <p:custDataLst>
                <p:tags r:id="rId7"/>
              </p:custDataLst>
            </p:nvPr>
          </p:nvSpPr>
          <p:spPr>
            <a:xfrm>
              <a:off x="4124" y="5450"/>
              <a:ext cx="1987" cy="1053"/>
            </a:xfrm>
            <a:prstGeom prst="rect">
              <a:avLst/>
            </a:prstGeom>
            <a:noFill/>
          </p:spPr>
          <p:txBody>
            <a:bodyPr wrap="square" rtlCol="0" anchor="ctr" anchorCtr="0"/>
            <a:p>
              <a:pPr algn="ctr">
                <a:lnSpc>
                  <a:spcPct val="120000"/>
                </a:lnSpc>
                <a:spcBef>
                  <a:spcPts val="0"/>
                </a:spcBef>
                <a:buClrTx/>
                <a:buSzTx/>
                <a:buFontTx/>
              </a:pPr>
              <a:r>
                <a:rPr lang="zh-CN" altLang="en-US" sz="1800" kern="0" spc="300" noProof="1">
                  <a:solidFill>
                    <a:schemeClr val="accent1">
                      <a:lumMod val="75000"/>
                    </a:schemeClr>
                  </a:solidFill>
                  <a:latin typeface="微软雅黑" panose="020B0503020204020204" charset="-122"/>
                  <a:ea typeface="微软雅黑" panose="020B0503020204020204" charset="-122"/>
                </a:rPr>
                <a:t>1. 频率异常</a:t>
              </a:r>
              <a:endParaRPr lang="zh-CN" altLang="en-US" sz="1800" kern="0" spc="300" noProof="1">
                <a:solidFill>
                  <a:schemeClr val="accent1">
                    <a:lumMod val="75000"/>
                  </a:schemeClr>
                </a:solidFill>
                <a:latin typeface="微软雅黑" panose="020B0503020204020204" charset="-122"/>
                <a:ea typeface="微软雅黑" panose="020B0503020204020204" charset="-122"/>
              </a:endParaRPr>
            </a:p>
          </p:txBody>
        </p:sp>
      </p:grpSp>
      <p:grpSp>
        <p:nvGrpSpPr>
          <p:cNvPr id="102" name="组合 101"/>
          <p:cNvGrpSpPr/>
          <p:nvPr/>
        </p:nvGrpSpPr>
        <p:grpSpPr>
          <a:xfrm>
            <a:off x="5145088" y="2332990"/>
            <a:ext cx="1635125" cy="1968500"/>
            <a:chOff x="8103" y="4164"/>
            <a:chExt cx="2574" cy="3100"/>
          </a:xfrm>
        </p:grpSpPr>
        <p:sp>
          <p:nvSpPr>
            <p:cNvPr id="18" name="同心圆 17"/>
            <p:cNvSpPr/>
            <p:nvPr>
              <p:custDataLst>
                <p:tags r:id="rId8"/>
              </p:custDataLst>
            </p:nvPr>
          </p:nvSpPr>
          <p:spPr>
            <a:xfrm>
              <a:off x="810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2" name="任意多边形 21"/>
            <p:cNvSpPr/>
            <p:nvPr>
              <p:custDataLst>
                <p:tags r:id="rId9"/>
              </p:custDataLst>
            </p:nvPr>
          </p:nvSpPr>
          <p:spPr>
            <a:xfrm>
              <a:off x="862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7" name="椭圆 26"/>
            <p:cNvSpPr/>
            <p:nvPr>
              <p:custDataLst>
                <p:tags r:id="rId10"/>
              </p:custDataLst>
            </p:nvPr>
          </p:nvSpPr>
          <p:spPr>
            <a:xfrm>
              <a:off x="908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29" name="同心圆 28"/>
            <p:cNvSpPr/>
            <p:nvPr>
              <p:custDataLst>
                <p:tags r:id="rId11"/>
              </p:custDataLst>
            </p:nvPr>
          </p:nvSpPr>
          <p:spPr>
            <a:xfrm>
              <a:off x="828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37" name="文本框 36"/>
            <p:cNvSpPr txBox="1"/>
            <p:nvPr>
              <p:custDataLst>
                <p:tags r:id="rId12"/>
              </p:custDataLst>
            </p:nvPr>
          </p:nvSpPr>
          <p:spPr>
            <a:xfrm>
              <a:off x="9130"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rPr>
                <a:t>2</a:t>
              </a:r>
              <a:endPar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38" name="文本框 37"/>
            <p:cNvSpPr txBox="1"/>
            <p:nvPr>
              <p:custDataLst>
                <p:tags r:id="rId13"/>
              </p:custDataLst>
            </p:nvPr>
          </p:nvSpPr>
          <p:spPr>
            <a:xfrm>
              <a:off x="8396" y="5450"/>
              <a:ext cx="1987" cy="1053"/>
            </a:xfrm>
            <a:prstGeom prst="rect">
              <a:avLst/>
            </a:prstGeom>
            <a:noFill/>
          </p:spPr>
          <p:txBody>
            <a:bodyPr wrap="square" rtlCol="0" anchor="ctr" anchorCtr="0"/>
            <a:p>
              <a:pPr algn="ctr">
                <a:lnSpc>
                  <a:spcPct val="120000"/>
                </a:lnSpc>
                <a:spcBef>
                  <a:spcPts val="0"/>
                </a:spcBef>
                <a:buClrTx/>
                <a:buSzTx/>
                <a:buFontTx/>
              </a:pPr>
              <a:r>
                <a:rPr lang="zh-CN" altLang="en-US" sz="1800" kern="0" spc="300" noProof="1">
                  <a:solidFill>
                    <a:schemeClr val="accent1">
                      <a:lumMod val="75000"/>
                    </a:schemeClr>
                  </a:solidFill>
                  <a:latin typeface="微软雅黑" panose="020B0503020204020204" charset="-122"/>
                  <a:ea typeface="微软雅黑" panose="020B0503020204020204" charset="-122"/>
                </a:rPr>
                <a:t>2. 节律异常</a:t>
              </a:r>
              <a:endParaRPr lang="zh-CN" altLang="en-US" sz="1800" kern="0" spc="300" noProof="1">
                <a:solidFill>
                  <a:schemeClr val="accent1">
                    <a:lumMod val="75000"/>
                  </a:schemeClr>
                </a:solidFill>
                <a:latin typeface="微软雅黑" panose="020B0503020204020204" charset="-122"/>
                <a:ea typeface="微软雅黑" panose="020B0503020204020204" charset="-122"/>
              </a:endParaRPr>
            </a:p>
          </p:txBody>
        </p:sp>
      </p:grpSp>
      <p:grpSp>
        <p:nvGrpSpPr>
          <p:cNvPr id="103" name="组合 102"/>
          <p:cNvGrpSpPr/>
          <p:nvPr/>
        </p:nvGrpSpPr>
        <p:grpSpPr>
          <a:xfrm>
            <a:off x="7856538" y="2332990"/>
            <a:ext cx="1635125" cy="1968500"/>
            <a:chOff x="12373" y="4164"/>
            <a:chExt cx="2574" cy="3100"/>
          </a:xfrm>
        </p:grpSpPr>
        <p:sp>
          <p:nvSpPr>
            <p:cNvPr id="41" name="同心圆 40"/>
            <p:cNvSpPr/>
            <p:nvPr>
              <p:custDataLst>
                <p:tags r:id="rId14"/>
              </p:custDataLst>
            </p:nvPr>
          </p:nvSpPr>
          <p:spPr>
            <a:xfrm>
              <a:off x="1237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63" name="任意多边形 62"/>
            <p:cNvSpPr/>
            <p:nvPr>
              <p:custDataLst>
                <p:tags r:id="rId15"/>
              </p:custDataLst>
            </p:nvPr>
          </p:nvSpPr>
          <p:spPr>
            <a:xfrm>
              <a:off x="1289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68" name="椭圆 67"/>
            <p:cNvSpPr/>
            <p:nvPr>
              <p:custDataLst>
                <p:tags r:id="rId16"/>
              </p:custDataLst>
            </p:nvPr>
          </p:nvSpPr>
          <p:spPr>
            <a:xfrm>
              <a:off x="13353"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72" name="同心圆 71"/>
            <p:cNvSpPr/>
            <p:nvPr>
              <p:custDataLst>
                <p:tags r:id="rId17"/>
              </p:custDataLst>
            </p:nvPr>
          </p:nvSpPr>
          <p:spPr>
            <a:xfrm>
              <a:off x="1255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1" name="文本框 80"/>
            <p:cNvSpPr txBox="1"/>
            <p:nvPr>
              <p:custDataLst>
                <p:tags r:id="rId18"/>
              </p:custDataLst>
            </p:nvPr>
          </p:nvSpPr>
          <p:spPr>
            <a:xfrm>
              <a:off x="13401"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rPr>
                <a:t>3</a:t>
              </a:r>
              <a:endPar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82" name="文本框 81"/>
            <p:cNvSpPr txBox="1"/>
            <p:nvPr>
              <p:custDataLst>
                <p:tags r:id="rId19"/>
              </p:custDataLst>
            </p:nvPr>
          </p:nvSpPr>
          <p:spPr>
            <a:xfrm>
              <a:off x="12665" y="5450"/>
              <a:ext cx="1987" cy="1053"/>
            </a:xfrm>
            <a:prstGeom prst="rect">
              <a:avLst/>
            </a:prstGeom>
            <a:noFill/>
          </p:spPr>
          <p:txBody>
            <a:bodyPr wrap="square" rtlCol="0" anchor="ctr" anchorCtr="0"/>
            <a:p>
              <a:pPr algn="ctr">
                <a:lnSpc>
                  <a:spcPct val="120000"/>
                </a:lnSpc>
                <a:spcBef>
                  <a:spcPts val="0"/>
                </a:spcBef>
                <a:buClrTx/>
                <a:buSzTx/>
                <a:buFontTx/>
              </a:pPr>
              <a:r>
                <a:rPr lang="zh-CN" altLang="en-US" sz="1800" kern="0" spc="300" noProof="1">
                  <a:solidFill>
                    <a:schemeClr val="accent1">
                      <a:lumMod val="75000"/>
                    </a:schemeClr>
                  </a:solidFill>
                  <a:latin typeface="微软雅黑" panose="020B0503020204020204" charset="-122"/>
                  <a:ea typeface="微软雅黑" panose="020B0503020204020204" charset="-122"/>
                </a:rPr>
                <a:t>3. 深浅度异常</a:t>
              </a:r>
              <a:endParaRPr lang="zh-CN" altLang="en-US" sz="1800" kern="0" spc="300" noProof="1">
                <a:solidFill>
                  <a:schemeClr val="accent1">
                    <a:lumMod val="75000"/>
                  </a:schemeClr>
                </a:solidFill>
                <a:latin typeface="微软雅黑" panose="020B0503020204020204" charset="-122"/>
                <a:ea typeface="微软雅黑" panose="020B0503020204020204" charset="-122"/>
              </a:endParaRPr>
            </a:p>
          </p:txBody>
        </p:sp>
      </p:grpSp>
      <p:grpSp>
        <p:nvGrpSpPr>
          <p:cNvPr id="104" name="组合 103"/>
          <p:cNvGrpSpPr/>
          <p:nvPr/>
        </p:nvGrpSpPr>
        <p:grpSpPr>
          <a:xfrm>
            <a:off x="3789363" y="3596640"/>
            <a:ext cx="1633537" cy="1968500"/>
            <a:chOff x="5967" y="6496"/>
            <a:chExt cx="2574" cy="3099"/>
          </a:xfrm>
        </p:grpSpPr>
        <p:sp>
          <p:nvSpPr>
            <p:cNvPr id="83" name="同心圆 82"/>
            <p:cNvSpPr/>
            <p:nvPr>
              <p:custDataLst>
                <p:tags r:id="rId20"/>
              </p:custDataLst>
            </p:nvPr>
          </p:nvSpPr>
          <p:spPr>
            <a:xfrm>
              <a:off x="5966"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84" name="任意多边形 83"/>
            <p:cNvSpPr/>
            <p:nvPr>
              <p:custDataLst>
                <p:tags r:id="rId21"/>
              </p:custDataLst>
            </p:nvPr>
          </p:nvSpPr>
          <p:spPr>
            <a:xfrm>
              <a:off x="6484"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85" name="椭圆 84"/>
            <p:cNvSpPr/>
            <p:nvPr>
              <p:custDataLst>
                <p:tags r:id="rId22"/>
              </p:custDataLst>
            </p:nvPr>
          </p:nvSpPr>
          <p:spPr>
            <a:xfrm>
              <a:off x="694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86" name="同心圆 85"/>
            <p:cNvSpPr/>
            <p:nvPr>
              <p:custDataLst>
                <p:tags r:id="rId23"/>
              </p:custDataLst>
            </p:nvPr>
          </p:nvSpPr>
          <p:spPr>
            <a:xfrm>
              <a:off x="6144"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7" name="文本框 86"/>
            <p:cNvSpPr txBox="1"/>
            <p:nvPr>
              <p:custDataLst>
                <p:tags r:id="rId24"/>
              </p:custDataLst>
            </p:nvPr>
          </p:nvSpPr>
          <p:spPr>
            <a:xfrm>
              <a:off x="6995" y="6543"/>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rPr>
                <a:t>4</a:t>
              </a:r>
              <a:endPar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88" name="文本框 87"/>
            <p:cNvSpPr txBox="1"/>
            <p:nvPr>
              <p:custDataLst>
                <p:tags r:id="rId25"/>
              </p:custDataLst>
            </p:nvPr>
          </p:nvSpPr>
          <p:spPr>
            <a:xfrm>
              <a:off x="6261" y="7782"/>
              <a:ext cx="1987" cy="1053"/>
            </a:xfrm>
            <a:prstGeom prst="rect">
              <a:avLst/>
            </a:prstGeom>
            <a:noFill/>
          </p:spPr>
          <p:txBody>
            <a:bodyPr wrap="square" rtlCol="0" anchor="ctr" anchorCtr="0"/>
            <a:p>
              <a:pPr algn="ctr">
                <a:lnSpc>
                  <a:spcPct val="120000"/>
                </a:lnSpc>
                <a:spcBef>
                  <a:spcPts val="0"/>
                </a:spcBef>
                <a:buClrTx/>
                <a:buSzTx/>
                <a:buFontTx/>
              </a:pPr>
              <a:r>
                <a:rPr lang="zh-CN" altLang="en-US" sz="1800" kern="0" spc="300" noProof="1">
                  <a:solidFill>
                    <a:schemeClr val="accent1">
                      <a:lumMod val="75000"/>
                    </a:schemeClr>
                  </a:solidFill>
                  <a:latin typeface="微软雅黑" panose="020B0503020204020204" charset="-122"/>
                  <a:ea typeface="微软雅黑" panose="020B0503020204020204" charset="-122"/>
                </a:rPr>
                <a:t>4. 声响异常</a:t>
              </a:r>
              <a:endParaRPr lang="zh-CN" altLang="en-US" sz="1800" kern="0" spc="300" noProof="1">
                <a:solidFill>
                  <a:schemeClr val="accent1">
                    <a:lumMod val="75000"/>
                  </a:schemeClr>
                </a:solidFill>
                <a:latin typeface="微软雅黑" panose="020B0503020204020204" charset="-122"/>
                <a:ea typeface="微软雅黑" panose="020B0503020204020204" charset="-122"/>
              </a:endParaRPr>
            </a:p>
          </p:txBody>
        </p:sp>
      </p:grpSp>
      <p:grpSp>
        <p:nvGrpSpPr>
          <p:cNvPr id="105" name="组合 104"/>
          <p:cNvGrpSpPr/>
          <p:nvPr/>
        </p:nvGrpSpPr>
        <p:grpSpPr>
          <a:xfrm>
            <a:off x="6500813" y="3596640"/>
            <a:ext cx="1635125" cy="1968500"/>
            <a:chOff x="10238" y="6496"/>
            <a:chExt cx="2574" cy="3099"/>
          </a:xfrm>
        </p:grpSpPr>
        <p:sp>
          <p:nvSpPr>
            <p:cNvPr id="89" name="同心圆 88"/>
            <p:cNvSpPr/>
            <p:nvPr>
              <p:custDataLst>
                <p:tags r:id="rId26"/>
              </p:custDataLst>
            </p:nvPr>
          </p:nvSpPr>
          <p:spPr>
            <a:xfrm>
              <a:off x="10238"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91" name="任意多边形 90"/>
            <p:cNvSpPr/>
            <p:nvPr>
              <p:custDataLst>
                <p:tags r:id="rId27"/>
              </p:custDataLst>
            </p:nvPr>
          </p:nvSpPr>
          <p:spPr>
            <a:xfrm>
              <a:off x="10755"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92" name="椭圆 91"/>
            <p:cNvSpPr/>
            <p:nvPr>
              <p:custDataLst>
                <p:tags r:id="rId28"/>
              </p:custDataLst>
            </p:nvPr>
          </p:nvSpPr>
          <p:spPr>
            <a:xfrm>
              <a:off x="1121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93" name="同心圆 92"/>
            <p:cNvSpPr/>
            <p:nvPr>
              <p:custDataLst>
                <p:tags r:id="rId29"/>
              </p:custDataLst>
            </p:nvPr>
          </p:nvSpPr>
          <p:spPr>
            <a:xfrm>
              <a:off x="10415"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105511" name="文本框 93"/>
            <p:cNvSpPr txBox="1"/>
            <p:nvPr>
              <p:custDataLst>
                <p:tags r:id="rId30"/>
              </p:custDataLst>
            </p:nvPr>
          </p:nvSpPr>
          <p:spPr>
            <a:xfrm>
              <a:off x="11238" y="6569"/>
              <a:ext cx="518" cy="518"/>
            </a:xfrm>
            <a:prstGeom prst="rect">
              <a:avLst/>
            </a:prstGeom>
            <a:noFill/>
            <a:ln w="9525">
              <a:noFill/>
            </a:ln>
          </p:spPr>
          <p:txBody>
            <a:bodyPr wrap="square" anchor="t" anchorCtr="0"/>
            <a:p>
              <a:pPr algn="ctr"/>
              <a:r>
                <a:rPr lang="en-US" altLang="zh-CN" sz="1600" dirty="0">
                  <a:solidFill>
                    <a:srgbClr val="FFFFFF"/>
                  </a:solidFill>
                  <a:latin typeface="Arial" panose="020B0604020202020204" pitchFamily="34" charset="0"/>
                  <a:ea typeface="微软雅黑" panose="020B0503020204020204" charset="-122"/>
                </a:rPr>
                <a:t>5</a:t>
              </a:r>
              <a:endParaRPr lang="en-US" altLang="zh-CN" sz="1600" dirty="0">
                <a:solidFill>
                  <a:srgbClr val="FFFFFF"/>
                </a:solidFill>
                <a:latin typeface="Arial" panose="020B0604020202020204" pitchFamily="34" charset="0"/>
                <a:ea typeface="微软雅黑" panose="020B0503020204020204" charset="-122"/>
              </a:endParaRPr>
            </a:p>
          </p:txBody>
        </p:sp>
        <p:sp>
          <p:nvSpPr>
            <p:cNvPr id="95" name="文本框 94"/>
            <p:cNvSpPr txBox="1"/>
            <p:nvPr>
              <p:custDataLst>
                <p:tags r:id="rId31"/>
              </p:custDataLst>
            </p:nvPr>
          </p:nvSpPr>
          <p:spPr>
            <a:xfrm>
              <a:off x="10531" y="7782"/>
              <a:ext cx="1987" cy="1053"/>
            </a:xfrm>
            <a:prstGeom prst="rect">
              <a:avLst/>
            </a:prstGeom>
            <a:noFill/>
          </p:spPr>
          <p:txBody>
            <a:bodyPr wrap="square" rtlCol="0" anchor="ctr" anchorCtr="0"/>
            <a:p>
              <a:pPr algn="ctr">
                <a:lnSpc>
                  <a:spcPct val="120000"/>
                </a:lnSpc>
              </a:pPr>
              <a:r>
                <a:rPr lang="zh-CN" altLang="en-US" kern="0" spc="300" noProof="1">
                  <a:solidFill>
                    <a:schemeClr val="accent1">
                      <a:lumMod val="75000"/>
                    </a:schemeClr>
                  </a:solidFill>
                  <a:latin typeface="微软雅黑" panose="020B0503020204020204" charset="-122"/>
                  <a:ea typeface="微软雅黑" panose="020B0503020204020204" charset="-122"/>
                  <a:cs typeface="+mn-cs"/>
                </a:rPr>
                <a:t>5. 呼吸困难</a:t>
              </a:r>
              <a:endParaRPr lang="zh-CN" altLang="en-US" kern="0" spc="300" noProof="1">
                <a:solidFill>
                  <a:schemeClr val="accent1">
                    <a:lumMod val="75000"/>
                  </a:schemeClr>
                </a:solidFill>
                <a:latin typeface="微软雅黑" panose="020B0503020204020204" charset="-122"/>
                <a:ea typeface="微软雅黑" panose="020B0503020204020204" charset="-122"/>
                <a:cs typeface="+mn-cs"/>
              </a:endParaRPr>
            </a:p>
          </p:txBody>
        </p:sp>
      </p:grpSp>
      <p:sp>
        <p:nvSpPr>
          <p:cNvPr id="4" name="Title 6"/>
          <p:cNvSpPr txBox="1"/>
          <p:nvPr>
            <p:custDataLst>
              <p:tags r:id="rId3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二、异常呼吸的评估及护理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0-#ppt_w/2"/>
                                          </p:val>
                                        </p:tav>
                                        <p:tav tm="100000">
                                          <p:val>
                                            <p:strVal val="#ppt_x"/>
                                          </p:val>
                                        </p:tav>
                                      </p:tavLst>
                                    </p:anim>
                                    <p:anim calcmode="lin" valueType="num">
                                      <p:cBhvr>
                                        <p:cTn id="8" dur="500" fill="hold"/>
                                        <p:tgtEl>
                                          <p:spTgt spid="10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p:cTn id="12" dur="500" fill="hold"/>
                                        <p:tgtEl>
                                          <p:spTgt spid="102"/>
                                        </p:tgtEl>
                                        <p:attrNameLst>
                                          <p:attrName>ppt_x</p:attrName>
                                        </p:attrNameLst>
                                      </p:cBhvr>
                                      <p:tavLst>
                                        <p:tav tm="0">
                                          <p:val>
                                            <p:strVal val="0-#ppt_w/2"/>
                                          </p:val>
                                        </p:tav>
                                        <p:tav tm="100000">
                                          <p:val>
                                            <p:strVal val="#ppt_x"/>
                                          </p:val>
                                        </p:tav>
                                      </p:tavLst>
                                    </p:anim>
                                    <p:anim calcmode="lin" valueType="num">
                                      <p:cBhvr>
                                        <p:cTn id="13" dur="500" fill="hold"/>
                                        <p:tgtEl>
                                          <p:spTgt spid="10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03"/>
                                        </p:tgtEl>
                                        <p:attrNameLst>
                                          <p:attrName>style.visibility</p:attrName>
                                        </p:attrNameLst>
                                      </p:cBhvr>
                                      <p:to>
                                        <p:strVal val="visible"/>
                                      </p:to>
                                    </p:set>
                                    <p:anim calcmode="lin" valueType="num">
                                      <p:cBhvr>
                                        <p:cTn id="17" dur="500" fill="hold"/>
                                        <p:tgtEl>
                                          <p:spTgt spid="103"/>
                                        </p:tgtEl>
                                        <p:attrNameLst>
                                          <p:attrName>ppt_x</p:attrName>
                                        </p:attrNameLst>
                                      </p:cBhvr>
                                      <p:tavLst>
                                        <p:tav tm="0">
                                          <p:val>
                                            <p:strVal val="0-#ppt_w/2"/>
                                          </p:val>
                                        </p:tav>
                                        <p:tav tm="100000">
                                          <p:val>
                                            <p:strVal val="#ppt_x"/>
                                          </p:val>
                                        </p:tav>
                                      </p:tavLst>
                                    </p:anim>
                                    <p:anim calcmode="lin" valueType="num">
                                      <p:cBhvr>
                                        <p:cTn id="18" dur="500" fill="hold"/>
                                        <p:tgtEl>
                                          <p:spTgt spid="10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04"/>
                                        </p:tgtEl>
                                        <p:attrNameLst>
                                          <p:attrName>style.visibility</p:attrName>
                                        </p:attrNameLst>
                                      </p:cBhvr>
                                      <p:to>
                                        <p:strVal val="visible"/>
                                      </p:to>
                                    </p:set>
                                    <p:anim calcmode="lin" valueType="num">
                                      <p:cBhvr>
                                        <p:cTn id="22" dur="500" fill="hold"/>
                                        <p:tgtEl>
                                          <p:spTgt spid="104"/>
                                        </p:tgtEl>
                                        <p:attrNameLst>
                                          <p:attrName>ppt_x</p:attrName>
                                        </p:attrNameLst>
                                      </p:cBhvr>
                                      <p:tavLst>
                                        <p:tav tm="0">
                                          <p:val>
                                            <p:strVal val="0-#ppt_w/2"/>
                                          </p:val>
                                        </p:tav>
                                        <p:tav tm="100000">
                                          <p:val>
                                            <p:strVal val="#ppt_x"/>
                                          </p:val>
                                        </p:tav>
                                      </p:tavLst>
                                    </p:anim>
                                    <p:anim calcmode="lin" valueType="num">
                                      <p:cBhvr>
                                        <p:cTn id="23" dur="500" fill="hold"/>
                                        <p:tgtEl>
                                          <p:spTgt spid="10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p:cTn id="27" dur="500" fill="hold"/>
                                        <p:tgtEl>
                                          <p:spTgt spid="105"/>
                                        </p:tgtEl>
                                        <p:attrNameLst>
                                          <p:attrName>ppt_x</p:attrName>
                                        </p:attrNameLst>
                                      </p:cBhvr>
                                      <p:tavLst>
                                        <p:tav tm="0">
                                          <p:val>
                                            <p:strVal val="0-#ppt_w/2"/>
                                          </p:val>
                                        </p:tav>
                                        <p:tav tm="100000">
                                          <p:val>
                                            <p:strVal val="#ppt_x"/>
                                          </p:val>
                                        </p:tav>
                                      </p:tavLst>
                                    </p:anim>
                                    <p:anim calcmode="lin" valueType="num">
                                      <p:cBhvr>
                                        <p:cTn id="2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 name="Title 6"/>
          <p:cNvSpPr txBox="1"/>
          <p:nvPr>
            <p:custDataLst>
              <p:tags r:id="rId1"/>
            </p:custDataLst>
          </p:nvPr>
        </p:nvSpPr>
        <p:spPr>
          <a:xfrm>
            <a:off x="981075" y="1373188"/>
            <a:ext cx="10229850"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1000"/>
              </a:spcBef>
              <a:spcAft>
                <a:spcPts val="0"/>
              </a:spcAft>
              <a:buClr>
                <a:srgbClr val="1F4E78"/>
              </a:buClr>
              <a:buSzPct val="110000"/>
              <a:buFont typeface="Wingdings" panose="05000000000000000000" charset="0"/>
            </a:pPr>
            <a:r>
              <a:rPr lang="zh-CN" altLang="en-US" sz="18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（二）异常呼吸的护理</a:t>
            </a:r>
            <a:endParaRPr lang="zh-CN" altLang="en-US" sz="18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40" name="直接连接符 39"/>
          <p:cNvCxnSpPr/>
          <p:nvPr>
            <p:custDataLst>
              <p:tags r:id="rId2"/>
            </p:custDataLst>
          </p:nvPr>
        </p:nvCxnSpPr>
        <p:spPr>
          <a:xfrm>
            <a:off x="1587500" y="2146300"/>
            <a:ext cx="8953500" cy="0"/>
          </a:xfrm>
          <a:prstGeom prst="line">
            <a:avLst/>
          </a:prstGeom>
          <a:ln>
            <a:solidFill>
              <a:srgbClr val="1F74AD">
                <a:lumMod val="40000"/>
                <a:lumOff val="60000"/>
              </a:srgbClr>
            </a:solidFill>
            <a:prstDash val="dash"/>
          </a:ln>
        </p:spPr>
        <p:style>
          <a:lnRef idx="1">
            <a:srgbClr val="1F74AD"/>
          </a:lnRef>
          <a:fillRef idx="0">
            <a:srgbClr val="1F74AD"/>
          </a:fillRef>
          <a:effectRef idx="0">
            <a:srgbClr val="1F74AD"/>
          </a:effectRef>
          <a:fontRef idx="minor">
            <a:srgbClr val="000000"/>
          </a:fontRef>
        </p:style>
      </p:cxnSp>
      <p:grpSp>
        <p:nvGrpSpPr>
          <p:cNvPr id="61" name="组合 60"/>
          <p:cNvGrpSpPr/>
          <p:nvPr/>
        </p:nvGrpSpPr>
        <p:grpSpPr>
          <a:xfrm>
            <a:off x="2032000" y="2301875"/>
            <a:ext cx="2079625" cy="1595438"/>
            <a:chOff x="3200" y="3624"/>
            <a:chExt cx="3276" cy="2513"/>
          </a:xfrm>
        </p:grpSpPr>
        <p:sp>
          <p:nvSpPr>
            <p:cNvPr id="51" name="任意多边形 50"/>
            <p:cNvSpPr/>
            <p:nvPr>
              <p:custDataLst>
                <p:tags r:id="rId3"/>
              </p:custDataLst>
            </p:nvPr>
          </p:nvSpPr>
          <p:spPr>
            <a:xfrm>
              <a:off x="3200"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4"/>
              </p:custDataLst>
            </p:nvPr>
          </p:nvSpPr>
          <p:spPr>
            <a:xfrm>
              <a:off x="3200" y="4472"/>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5"/>
              </p:custDataLst>
            </p:nvPr>
          </p:nvSpPr>
          <p:spPr>
            <a:xfrm>
              <a:off x="3684" y="3623"/>
              <a:ext cx="238" cy="689"/>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6"/>
              </p:custDataLst>
            </p:nvPr>
          </p:nvSpPr>
          <p:spPr>
            <a:xfrm>
              <a:off x="5753" y="3623"/>
              <a:ext cx="238" cy="689"/>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7"/>
              </p:custDataLst>
            </p:nvPr>
          </p:nvSpPr>
          <p:spPr>
            <a:xfrm>
              <a:off x="3200" y="4538"/>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 观察病情</a:t>
              </a:r>
              <a:endPar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5056188" y="2301875"/>
            <a:ext cx="2079625" cy="1595438"/>
            <a:chOff x="7962" y="3624"/>
            <a:chExt cx="3276" cy="2513"/>
          </a:xfrm>
        </p:grpSpPr>
        <p:sp>
          <p:nvSpPr>
            <p:cNvPr id="50" name="任意多边形 49"/>
            <p:cNvSpPr/>
            <p:nvPr>
              <p:custDataLst>
                <p:tags r:id="rId8"/>
              </p:custDataLst>
            </p:nvPr>
          </p:nvSpPr>
          <p:spPr>
            <a:xfrm>
              <a:off x="7961"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9"/>
              </p:custDataLst>
            </p:nvPr>
          </p:nvSpPr>
          <p:spPr>
            <a:xfrm>
              <a:off x="7961" y="4472"/>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10"/>
              </p:custDataLst>
            </p:nvPr>
          </p:nvSpPr>
          <p:spPr>
            <a:xfrm>
              <a:off x="8446" y="3623"/>
              <a:ext cx="238" cy="689"/>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11"/>
              </p:custDataLst>
            </p:nvPr>
          </p:nvSpPr>
          <p:spPr>
            <a:xfrm>
              <a:off x="10515" y="3623"/>
              <a:ext cx="238" cy="689"/>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2"/>
              </p:custDataLst>
            </p:nvPr>
          </p:nvSpPr>
          <p:spPr>
            <a:xfrm>
              <a:off x="7961" y="4522"/>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 保持呼吸道通畅</a:t>
              </a:r>
              <a:endPar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8080375" y="2301875"/>
            <a:ext cx="2079625" cy="1595438"/>
            <a:chOff x="12724" y="3624"/>
            <a:chExt cx="3276" cy="2513"/>
          </a:xfrm>
        </p:grpSpPr>
        <p:sp>
          <p:nvSpPr>
            <p:cNvPr id="41" name="任意多边形 40"/>
            <p:cNvSpPr/>
            <p:nvPr>
              <p:custDataLst>
                <p:tags r:id="rId13"/>
              </p:custDataLst>
            </p:nvPr>
          </p:nvSpPr>
          <p:spPr>
            <a:xfrm>
              <a:off x="12723"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4"/>
              </p:custDataLst>
            </p:nvPr>
          </p:nvSpPr>
          <p:spPr>
            <a:xfrm>
              <a:off x="12723" y="4472"/>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5"/>
              </p:custDataLst>
            </p:nvPr>
          </p:nvSpPr>
          <p:spPr>
            <a:xfrm>
              <a:off x="13207" y="3623"/>
              <a:ext cx="238" cy="689"/>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6"/>
              </p:custDataLst>
            </p:nvPr>
          </p:nvSpPr>
          <p:spPr>
            <a:xfrm>
              <a:off x="15276" y="3623"/>
              <a:ext cx="238" cy="689"/>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7"/>
              </p:custDataLst>
            </p:nvPr>
          </p:nvSpPr>
          <p:spPr>
            <a:xfrm>
              <a:off x="12723" y="4522"/>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 卧床休息</a:t>
              </a:r>
              <a:endPar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2032000" y="3998913"/>
            <a:ext cx="2079625" cy="1595437"/>
            <a:chOff x="3200" y="6297"/>
            <a:chExt cx="3276" cy="2513"/>
          </a:xfrm>
        </p:grpSpPr>
        <p:sp>
          <p:nvSpPr>
            <p:cNvPr id="82" name="任意多边形 81"/>
            <p:cNvSpPr/>
            <p:nvPr>
              <p:custDataLst>
                <p:tags r:id="rId18"/>
              </p:custDataLst>
            </p:nvPr>
          </p:nvSpPr>
          <p:spPr>
            <a:xfrm>
              <a:off x="3200" y="6588"/>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9"/>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20"/>
              </p:custDataLst>
            </p:nvPr>
          </p:nvSpPr>
          <p:spPr>
            <a:xfrm>
              <a:off x="3684" y="6297"/>
              <a:ext cx="238" cy="689"/>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21"/>
              </p:custDataLst>
            </p:nvPr>
          </p:nvSpPr>
          <p:spPr>
            <a:xfrm>
              <a:off x="5753" y="6297"/>
              <a:ext cx="238" cy="689"/>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2"/>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 执行医嘱</a:t>
              </a:r>
              <a:endPar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5056188" y="3998913"/>
            <a:ext cx="2079625" cy="1595437"/>
            <a:chOff x="7962" y="6297"/>
            <a:chExt cx="3276" cy="2513"/>
          </a:xfrm>
        </p:grpSpPr>
        <p:sp>
          <p:nvSpPr>
            <p:cNvPr id="72" name="任意多边形 71"/>
            <p:cNvSpPr/>
            <p:nvPr>
              <p:custDataLst>
                <p:tags r:id="rId23"/>
              </p:custDataLst>
            </p:nvPr>
          </p:nvSpPr>
          <p:spPr>
            <a:xfrm>
              <a:off x="7961" y="6588"/>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4"/>
              </p:custDataLst>
            </p:nvPr>
          </p:nvSpPr>
          <p:spPr>
            <a:xfrm>
              <a:off x="7961"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5"/>
              </p:custDataLst>
            </p:nvPr>
          </p:nvSpPr>
          <p:spPr>
            <a:xfrm>
              <a:off x="8446" y="6297"/>
              <a:ext cx="238" cy="689"/>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6"/>
              </p:custDataLst>
            </p:nvPr>
          </p:nvSpPr>
          <p:spPr>
            <a:xfrm>
              <a:off x="10515" y="6297"/>
              <a:ext cx="238" cy="689"/>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7"/>
              </p:custDataLst>
            </p:nvPr>
          </p:nvSpPr>
          <p:spPr>
            <a:xfrm>
              <a:off x="7961" y="7196"/>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5. 心理护理</a:t>
              </a:r>
              <a:endPar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7" name="组合 66"/>
          <p:cNvGrpSpPr/>
          <p:nvPr/>
        </p:nvGrpSpPr>
        <p:grpSpPr>
          <a:xfrm>
            <a:off x="8080375" y="3998913"/>
            <a:ext cx="2079625" cy="1595437"/>
            <a:chOff x="12724" y="6297"/>
            <a:chExt cx="3276" cy="2513"/>
          </a:xfrm>
        </p:grpSpPr>
        <p:sp>
          <p:nvSpPr>
            <p:cNvPr id="87" name="任意多边形 86"/>
            <p:cNvSpPr/>
            <p:nvPr>
              <p:custDataLst>
                <p:tags r:id="rId28"/>
              </p:custDataLst>
            </p:nvPr>
          </p:nvSpPr>
          <p:spPr>
            <a:xfrm>
              <a:off x="12723" y="6588"/>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8" name="矩形 87"/>
            <p:cNvSpPr/>
            <p:nvPr>
              <p:custDataLst>
                <p:tags r:id="rId29"/>
              </p:custDataLst>
            </p:nvPr>
          </p:nvSpPr>
          <p:spPr>
            <a:xfrm>
              <a:off x="12723" y="7146"/>
              <a:ext cx="3276" cy="1664"/>
            </a:xfrm>
            <a:prstGeom prst="rect">
              <a:avLst/>
            </a:prstGeom>
            <a:solidFill>
              <a:srgbClr val="FFC000">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9" name="圆角矩形 88"/>
            <p:cNvSpPr/>
            <p:nvPr>
              <p:custDataLst>
                <p:tags r:id="rId30"/>
              </p:custDataLst>
            </p:nvPr>
          </p:nvSpPr>
          <p:spPr>
            <a:xfrm>
              <a:off x="13207" y="6297"/>
              <a:ext cx="238" cy="689"/>
            </a:xfrm>
            <a:prstGeom prst="roundRect">
              <a:avLst>
                <a:gd name="adj" fmla="val 50000"/>
              </a:avLst>
            </a:prstGeom>
            <a:solidFill>
              <a:srgbClr val="FFC000">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90" name="圆角矩形 89"/>
            <p:cNvSpPr/>
            <p:nvPr>
              <p:custDataLst>
                <p:tags r:id="rId31"/>
              </p:custDataLst>
            </p:nvPr>
          </p:nvSpPr>
          <p:spPr>
            <a:xfrm>
              <a:off x="15276" y="6297"/>
              <a:ext cx="238" cy="689"/>
            </a:xfrm>
            <a:prstGeom prst="roundRect">
              <a:avLst>
                <a:gd name="adj" fmla="val 50000"/>
              </a:avLst>
            </a:prstGeom>
            <a:solidFill>
              <a:srgbClr val="FFC000">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9" name="文本框 58"/>
            <p:cNvSpPr txBox="1"/>
            <p:nvPr>
              <p:custDataLst>
                <p:tags r:id="rId32"/>
              </p:custDataLst>
            </p:nvPr>
          </p:nvSpPr>
          <p:spPr>
            <a:xfrm>
              <a:off x="12723" y="7196"/>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6. 健康教育</a:t>
              </a:r>
              <a:endPar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4" name="Title 6"/>
          <p:cNvSpPr txBox="1"/>
          <p:nvPr>
            <p:custDataLst>
              <p:tags r:id="rId33"/>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二、异常呼吸的评估及护理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p:tgtEl>
                                          <p:spTgt spid="40"/>
                                        </p:tgtEl>
                                        <p:attrNameLst>
                                          <p:attrName>ppt_y</p:attrName>
                                        </p:attrNameLst>
                                      </p:cBhvr>
                                      <p:tavLst>
                                        <p:tav tm="0">
                                          <p:val>
                                            <p:strVal val="#ppt_y-#ppt_h*1.125000"/>
                                          </p:val>
                                        </p:tav>
                                        <p:tav tm="100000">
                                          <p:val>
                                            <p:strVal val="#ppt_y"/>
                                          </p:val>
                                        </p:tav>
                                      </p:tavLst>
                                    </p:anim>
                                    <p:animEffect transition="in" filter="wipe(down)">
                                      <p:cBhvr>
                                        <p:cTn id="8" dur="500"/>
                                        <p:tgtEl>
                                          <p:spTgt spid="40"/>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p:tgtEl>
                                          <p:spTgt spid="61"/>
                                        </p:tgtEl>
                                        <p:attrNameLst>
                                          <p:attrName>ppt_y</p:attrName>
                                        </p:attrNameLst>
                                      </p:cBhvr>
                                      <p:tavLst>
                                        <p:tav tm="0">
                                          <p:val>
                                            <p:strVal val="#ppt_y-#ppt_h*1.125000"/>
                                          </p:val>
                                        </p:tav>
                                        <p:tav tm="100000">
                                          <p:val>
                                            <p:strVal val="#ppt_y"/>
                                          </p:val>
                                        </p:tav>
                                      </p:tavLst>
                                    </p:anim>
                                    <p:animEffect transition="in" filter="wipe(down)">
                                      <p:cBhvr>
                                        <p:cTn id="13" dur="500"/>
                                        <p:tgtEl>
                                          <p:spTgt spid="61"/>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2"/>
                                        </p:tgtEl>
                                        <p:attrNameLst>
                                          <p:attrName>style.visibility</p:attrName>
                                        </p:attrNameLst>
                                      </p:cBhvr>
                                      <p:to>
                                        <p:strVal val="visible"/>
                                      </p:to>
                                    </p:set>
                                    <p:anim calcmode="lin" valueType="num">
                                      <p:cBhvr>
                                        <p:cTn id="17" dur="500"/>
                                        <p:tgtEl>
                                          <p:spTgt spid="62"/>
                                        </p:tgtEl>
                                        <p:attrNameLst>
                                          <p:attrName>ppt_y</p:attrName>
                                        </p:attrNameLst>
                                      </p:cBhvr>
                                      <p:tavLst>
                                        <p:tav tm="0">
                                          <p:val>
                                            <p:strVal val="#ppt_y-#ppt_h*1.125000"/>
                                          </p:val>
                                        </p:tav>
                                        <p:tav tm="100000">
                                          <p:val>
                                            <p:strVal val="#ppt_y"/>
                                          </p:val>
                                        </p:tav>
                                      </p:tavLst>
                                    </p:anim>
                                    <p:animEffect transition="in" filter="wipe(down)">
                                      <p:cBhvr>
                                        <p:cTn id="18" dur="500"/>
                                        <p:tgtEl>
                                          <p:spTgt spid="62"/>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500"/>
                                        <p:tgtEl>
                                          <p:spTgt spid="63"/>
                                        </p:tgtEl>
                                        <p:attrNameLst>
                                          <p:attrName>ppt_y</p:attrName>
                                        </p:attrNameLst>
                                      </p:cBhvr>
                                      <p:tavLst>
                                        <p:tav tm="0">
                                          <p:val>
                                            <p:strVal val="#ppt_y-#ppt_h*1.125000"/>
                                          </p:val>
                                        </p:tav>
                                        <p:tav tm="100000">
                                          <p:val>
                                            <p:strVal val="#ppt_y"/>
                                          </p:val>
                                        </p:tav>
                                      </p:tavLst>
                                    </p:anim>
                                    <p:animEffect transition="in" filter="wipe(down)">
                                      <p:cBhvr>
                                        <p:cTn id="23" dur="500"/>
                                        <p:tgtEl>
                                          <p:spTgt spid="63"/>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p:cTn id="27" dur="500"/>
                                        <p:tgtEl>
                                          <p:spTgt spid="64"/>
                                        </p:tgtEl>
                                        <p:attrNameLst>
                                          <p:attrName>ppt_y</p:attrName>
                                        </p:attrNameLst>
                                      </p:cBhvr>
                                      <p:tavLst>
                                        <p:tav tm="0">
                                          <p:val>
                                            <p:strVal val="#ppt_y-#ppt_h*1.125000"/>
                                          </p:val>
                                        </p:tav>
                                        <p:tav tm="100000">
                                          <p:val>
                                            <p:strVal val="#ppt_y"/>
                                          </p:val>
                                        </p:tav>
                                      </p:tavLst>
                                    </p:anim>
                                    <p:animEffect transition="in" filter="wipe(down)">
                                      <p:cBhvr>
                                        <p:cTn id="28" dur="500"/>
                                        <p:tgtEl>
                                          <p:spTgt spid="64"/>
                                        </p:tgtEl>
                                      </p:cBhvr>
                                    </p:animEffect>
                                  </p:childTnLst>
                                </p:cTn>
                              </p:par>
                            </p:childTnLst>
                          </p:cTn>
                        </p:par>
                        <p:par>
                          <p:cTn id="29" fill="hold">
                            <p:stCondLst>
                              <p:cond delay="2500"/>
                            </p:stCondLst>
                            <p:childTnLst>
                              <p:par>
                                <p:cTn id="30" presetID="12" presetClass="entr" presetSubtype="1" fill="hold" nodeType="afterEffect">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cBhvr>
                                        <p:cTn id="32" dur="500"/>
                                        <p:tgtEl>
                                          <p:spTgt spid="66"/>
                                        </p:tgtEl>
                                        <p:attrNameLst>
                                          <p:attrName>ppt_y</p:attrName>
                                        </p:attrNameLst>
                                      </p:cBhvr>
                                      <p:tavLst>
                                        <p:tav tm="0">
                                          <p:val>
                                            <p:strVal val="#ppt_y-#ppt_h*1.125000"/>
                                          </p:val>
                                        </p:tav>
                                        <p:tav tm="100000">
                                          <p:val>
                                            <p:strVal val="#ppt_y"/>
                                          </p:val>
                                        </p:tav>
                                      </p:tavLst>
                                    </p:anim>
                                    <p:animEffect transition="in" filter="wipe(down)">
                                      <p:cBhvr>
                                        <p:cTn id="33" dur="500"/>
                                        <p:tgtEl>
                                          <p:spTgt spid="66"/>
                                        </p:tgtEl>
                                      </p:cBhvr>
                                    </p:animEffect>
                                  </p:childTnLst>
                                </p:cTn>
                              </p:par>
                            </p:childTnLst>
                          </p:cTn>
                        </p:par>
                        <p:par>
                          <p:cTn id="34" fill="hold">
                            <p:stCondLst>
                              <p:cond delay="3000"/>
                            </p:stCondLst>
                            <p:childTnLst>
                              <p:par>
                                <p:cTn id="35" presetID="12" presetClass="entr" presetSubtype="1"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p:cTn id="37" dur="500"/>
                                        <p:tgtEl>
                                          <p:spTgt spid="67"/>
                                        </p:tgtEl>
                                        <p:attrNameLst>
                                          <p:attrName>ppt_y</p:attrName>
                                        </p:attrNameLst>
                                      </p:cBhvr>
                                      <p:tavLst>
                                        <p:tav tm="0">
                                          <p:val>
                                            <p:strVal val="#ppt_y-#ppt_h*1.125000"/>
                                          </p:val>
                                        </p:tav>
                                        <p:tav tm="100000">
                                          <p:val>
                                            <p:strVal val="#ppt_y"/>
                                          </p:val>
                                        </p:tav>
                                      </p:tavLst>
                                    </p:anim>
                                    <p:animEffect transition="in" filter="wipe(down)">
                                      <p:cBhvr>
                                        <p:cTn id="3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93470"/>
            <a:ext cx="10870565" cy="48799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1250315" y="1202690"/>
            <a:ext cx="10065385" cy="4661535"/>
          </a:xfrm>
          <a:prstGeom prst="rect">
            <a:avLst/>
          </a:prstGeom>
          <a:noFill/>
        </p:spPr>
        <p:txBody>
          <a:bodyPr wrap="square" rtlCol="0">
            <a:spAutoFit/>
          </a:bodyPr>
          <a:lstStyle/>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（1）测量并判断患者的呼吸，以协助临床诊断、治疗和护理。（2）动态监测患者的呼吸变化，为诊断、治疗和护理提供依据。</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（1）了解患者的诊断及目前的治疗情况。（2）评估患者的病情、意识状态及合作程度。</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（3）询问患者最近 30 分钟内有无剧烈活动及情绪波动，嘱咐患者休息片刻。（4）评估患者的呼吸形态有无异常，有无痰液，咳嗽是否有效等</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操作者准备　着装整洁，洗手，戴口罩，根据患者病情选择合适的测量方法并明确测量时的注意事项，如危重患者等。2. 用物准备　记录本，笔和带秒针的表。　3. 患者准备　体位舒适，情绪稳定，处于安静状态。4. 环境准备　整洁、宽敞、明亮。</a:t>
            </a:r>
            <a:endParaRPr lang="zh-CN" altLang="en-US"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三、呼吸测量技术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93470"/>
            <a:ext cx="10870565" cy="48799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838835" y="1410335"/>
            <a:ext cx="4842510"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测量呼吸的操作步骤及要点说明见表 9-5。</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（1）操作方法正确，测得的呼吸值准确。</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（2）与患者沟通有效，患者配合。</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（1）测量呼吸频率时，应同时注意观察呼吸的节律、深浅度、音响等变化。</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（2）呼吸是受意识控制的，因此测量呼吸时不要让患者察觉。</a:t>
            </a:r>
            <a:endParaRPr lang="zh-CN" altLang="en-US"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三、呼吸测量技术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3"/>
          <a:stretch>
            <a:fillRect/>
          </a:stretch>
        </p:blipFill>
        <p:spPr>
          <a:xfrm>
            <a:off x="5768340" y="1980565"/>
            <a:ext cx="5676900" cy="3105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1654175"/>
            <a:ext cx="7609840" cy="3415030"/>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血压的评估及</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93470"/>
            <a:ext cx="10870565" cy="48799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838835" y="1202690"/>
            <a:ext cx="6911975" cy="46615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（一）正常血压的评估 </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血压的相关概念</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（1）收缩压是指当心脏收缩时，血液射入主动脉，动脉管壁的压力达到的最高值。</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（2）舒张压是指当心脏舒张时，动脉管壁弹性回缩，压力下降所测得的最低值。</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（3）脉压是指收缩压和舒张压之差值。</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正常血压值　一般以肱动脉血压为标准。正常成人在安静状态下，收缩压为 90 ～ 139 mmHg（12 ～ 18.5 kPa）， 舒 张 压 为 60 ～ 89 mmHg（8 ～ 11.8 kPa），脉压为 30 ～ 40 mmHg（4 ～ 5.3 kPa）。</a:t>
            </a:r>
            <a:endParaRPr lang="zh-CN" altLang="en-US"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一、正常血压及生理变化</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6" name="图片 5"/>
          <p:cNvPicPr>
            <a:picLocks noChangeAspect="1"/>
          </p:cNvPicPr>
          <p:nvPr/>
        </p:nvPicPr>
        <p:blipFill>
          <a:blip r:embed="rId3"/>
          <a:stretch>
            <a:fillRect/>
          </a:stretch>
        </p:blipFill>
        <p:spPr>
          <a:xfrm>
            <a:off x="8034020" y="2045335"/>
            <a:ext cx="3340735" cy="3391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 name="Title 6"/>
          <p:cNvSpPr txBox="1"/>
          <p:nvPr>
            <p:custDataLst>
              <p:tags r:id="rId1"/>
            </p:custDataLst>
          </p:nvPr>
        </p:nvSpPr>
        <p:spPr>
          <a:xfrm>
            <a:off x="981075" y="1373188"/>
            <a:ext cx="10229850" cy="43180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30000"/>
              </a:lnSpc>
              <a:spcBef>
                <a:spcPts val="1000"/>
              </a:spcBef>
              <a:spcAft>
                <a:spcPts val="0"/>
              </a:spcAft>
              <a:buClr>
                <a:srgbClr val="1F4E78"/>
              </a:buClr>
              <a:buSzPct val="110000"/>
              <a:buFont typeface="Wingdings" panose="05000000000000000000" charset="0"/>
            </a:pPr>
            <a:r>
              <a:rPr lang="zh-CN" altLang="en-US" sz="18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（二）血压的生理性变化</a:t>
            </a:r>
            <a:endParaRPr lang="zh-CN" altLang="en-US" sz="18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40" name="直接连接符 39"/>
          <p:cNvCxnSpPr/>
          <p:nvPr>
            <p:custDataLst>
              <p:tags r:id="rId2"/>
            </p:custDataLst>
          </p:nvPr>
        </p:nvCxnSpPr>
        <p:spPr>
          <a:xfrm>
            <a:off x="1587500" y="2146300"/>
            <a:ext cx="8953500" cy="0"/>
          </a:xfrm>
          <a:prstGeom prst="line">
            <a:avLst/>
          </a:prstGeom>
          <a:ln>
            <a:solidFill>
              <a:srgbClr val="1F74AD">
                <a:lumMod val="40000"/>
                <a:lumOff val="60000"/>
              </a:srgbClr>
            </a:solidFill>
            <a:prstDash val="dash"/>
          </a:ln>
        </p:spPr>
        <p:style>
          <a:lnRef idx="1">
            <a:srgbClr val="1F74AD"/>
          </a:lnRef>
          <a:fillRef idx="0">
            <a:srgbClr val="1F74AD"/>
          </a:fillRef>
          <a:effectRef idx="0">
            <a:srgbClr val="1F74AD"/>
          </a:effectRef>
          <a:fontRef idx="minor">
            <a:srgbClr val="000000"/>
          </a:fontRef>
        </p:style>
      </p:cxnSp>
      <p:grpSp>
        <p:nvGrpSpPr>
          <p:cNvPr id="61" name="组合 60"/>
          <p:cNvGrpSpPr/>
          <p:nvPr/>
        </p:nvGrpSpPr>
        <p:grpSpPr>
          <a:xfrm>
            <a:off x="2032000" y="2301875"/>
            <a:ext cx="2079625" cy="1595438"/>
            <a:chOff x="3200" y="3624"/>
            <a:chExt cx="3276" cy="2513"/>
          </a:xfrm>
        </p:grpSpPr>
        <p:sp>
          <p:nvSpPr>
            <p:cNvPr id="51" name="任意多边形 50"/>
            <p:cNvSpPr/>
            <p:nvPr>
              <p:custDataLst>
                <p:tags r:id="rId3"/>
              </p:custDataLst>
            </p:nvPr>
          </p:nvSpPr>
          <p:spPr>
            <a:xfrm>
              <a:off x="3200"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4"/>
              </p:custDataLst>
            </p:nvPr>
          </p:nvSpPr>
          <p:spPr>
            <a:xfrm>
              <a:off x="3200" y="4472"/>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5"/>
              </p:custDataLst>
            </p:nvPr>
          </p:nvSpPr>
          <p:spPr>
            <a:xfrm>
              <a:off x="3684" y="3623"/>
              <a:ext cx="238" cy="689"/>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6"/>
              </p:custDataLst>
            </p:nvPr>
          </p:nvSpPr>
          <p:spPr>
            <a:xfrm>
              <a:off x="5753" y="3623"/>
              <a:ext cx="238" cy="689"/>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7"/>
              </p:custDataLst>
            </p:nvPr>
          </p:nvSpPr>
          <p:spPr>
            <a:xfrm>
              <a:off x="3200" y="4538"/>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 年龄</a:t>
              </a:r>
              <a:endPar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5056188" y="2312670"/>
            <a:ext cx="2079625" cy="1595438"/>
            <a:chOff x="7962" y="3624"/>
            <a:chExt cx="3276" cy="2513"/>
          </a:xfrm>
        </p:grpSpPr>
        <p:sp>
          <p:nvSpPr>
            <p:cNvPr id="50" name="任意多边形 49"/>
            <p:cNvSpPr/>
            <p:nvPr>
              <p:custDataLst>
                <p:tags r:id="rId8"/>
              </p:custDataLst>
            </p:nvPr>
          </p:nvSpPr>
          <p:spPr>
            <a:xfrm>
              <a:off x="7961"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9"/>
              </p:custDataLst>
            </p:nvPr>
          </p:nvSpPr>
          <p:spPr>
            <a:xfrm>
              <a:off x="7961" y="4472"/>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10"/>
              </p:custDataLst>
            </p:nvPr>
          </p:nvSpPr>
          <p:spPr>
            <a:xfrm>
              <a:off x="8446" y="3623"/>
              <a:ext cx="238" cy="689"/>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11"/>
              </p:custDataLst>
            </p:nvPr>
          </p:nvSpPr>
          <p:spPr>
            <a:xfrm>
              <a:off x="10515" y="3623"/>
              <a:ext cx="238" cy="689"/>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2"/>
              </p:custDataLst>
            </p:nvPr>
          </p:nvSpPr>
          <p:spPr>
            <a:xfrm>
              <a:off x="7961" y="4522"/>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 性别</a:t>
              </a:r>
              <a:endPar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8080375" y="2301875"/>
            <a:ext cx="2079625" cy="1595438"/>
            <a:chOff x="12724" y="3624"/>
            <a:chExt cx="3276" cy="2513"/>
          </a:xfrm>
        </p:grpSpPr>
        <p:sp>
          <p:nvSpPr>
            <p:cNvPr id="41" name="任意多边形 40"/>
            <p:cNvSpPr/>
            <p:nvPr>
              <p:custDataLst>
                <p:tags r:id="rId13"/>
              </p:custDataLst>
            </p:nvPr>
          </p:nvSpPr>
          <p:spPr>
            <a:xfrm>
              <a:off x="12723"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4"/>
              </p:custDataLst>
            </p:nvPr>
          </p:nvSpPr>
          <p:spPr>
            <a:xfrm>
              <a:off x="12723" y="4472"/>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5"/>
              </p:custDataLst>
            </p:nvPr>
          </p:nvSpPr>
          <p:spPr>
            <a:xfrm>
              <a:off x="13207" y="3623"/>
              <a:ext cx="238" cy="689"/>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6"/>
              </p:custDataLst>
            </p:nvPr>
          </p:nvSpPr>
          <p:spPr>
            <a:xfrm>
              <a:off x="15276" y="3623"/>
              <a:ext cx="238" cy="689"/>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7"/>
              </p:custDataLst>
            </p:nvPr>
          </p:nvSpPr>
          <p:spPr>
            <a:xfrm>
              <a:off x="12723" y="4522"/>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 昼夜和睡眠</a:t>
              </a:r>
              <a:endPar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2032000" y="3998913"/>
            <a:ext cx="2079625" cy="1595437"/>
            <a:chOff x="3200" y="6297"/>
            <a:chExt cx="3276" cy="2513"/>
          </a:xfrm>
        </p:grpSpPr>
        <p:sp>
          <p:nvSpPr>
            <p:cNvPr id="82" name="任意多边形 81"/>
            <p:cNvSpPr/>
            <p:nvPr>
              <p:custDataLst>
                <p:tags r:id="rId18"/>
              </p:custDataLst>
            </p:nvPr>
          </p:nvSpPr>
          <p:spPr>
            <a:xfrm>
              <a:off x="3200" y="6588"/>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9"/>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20"/>
              </p:custDataLst>
            </p:nvPr>
          </p:nvSpPr>
          <p:spPr>
            <a:xfrm>
              <a:off x="3684" y="6297"/>
              <a:ext cx="238" cy="689"/>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21"/>
              </p:custDataLst>
            </p:nvPr>
          </p:nvSpPr>
          <p:spPr>
            <a:xfrm>
              <a:off x="5753" y="6297"/>
              <a:ext cx="238" cy="689"/>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2"/>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 环境</a:t>
              </a:r>
              <a:endPar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5056188" y="3998913"/>
            <a:ext cx="2079625" cy="1595437"/>
            <a:chOff x="7962" y="6297"/>
            <a:chExt cx="3276" cy="2513"/>
          </a:xfrm>
        </p:grpSpPr>
        <p:sp>
          <p:nvSpPr>
            <p:cNvPr id="72" name="任意多边形 71"/>
            <p:cNvSpPr/>
            <p:nvPr>
              <p:custDataLst>
                <p:tags r:id="rId23"/>
              </p:custDataLst>
            </p:nvPr>
          </p:nvSpPr>
          <p:spPr>
            <a:xfrm>
              <a:off x="7961" y="6588"/>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4"/>
              </p:custDataLst>
            </p:nvPr>
          </p:nvSpPr>
          <p:spPr>
            <a:xfrm>
              <a:off x="7961"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5"/>
              </p:custDataLst>
            </p:nvPr>
          </p:nvSpPr>
          <p:spPr>
            <a:xfrm>
              <a:off x="8446" y="6297"/>
              <a:ext cx="238" cy="689"/>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6"/>
              </p:custDataLst>
            </p:nvPr>
          </p:nvSpPr>
          <p:spPr>
            <a:xfrm>
              <a:off x="10515" y="6297"/>
              <a:ext cx="238" cy="689"/>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7"/>
              </p:custDataLst>
            </p:nvPr>
          </p:nvSpPr>
          <p:spPr>
            <a:xfrm>
              <a:off x="7961" y="7196"/>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5. 部位</a:t>
              </a:r>
              <a:endPar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7" name="组合 66"/>
          <p:cNvGrpSpPr/>
          <p:nvPr/>
        </p:nvGrpSpPr>
        <p:grpSpPr>
          <a:xfrm>
            <a:off x="8080375" y="3998913"/>
            <a:ext cx="2079625" cy="1595437"/>
            <a:chOff x="12724" y="6297"/>
            <a:chExt cx="3276" cy="2513"/>
          </a:xfrm>
        </p:grpSpPr>
        <p:sp>
          <p:nvSpPr>
            <p:cNvPr id="87" name="任意多边形 86"/>
            <p:cNvSpPr/>
            <p:nvPr>
              <p:custDataLst>
                <p:tags r:id="rId28"/>
              </p:custDataLst>
            </p:nvPr>
          </p:nvSpPr>
          <p:spPr>
            <a:xfrm>
              <a:off x="12723" y="6588"/>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8" name="矩形 87"/>
            <p:cNvSpPr/>
            <p:nvPr>
              <p:custDataLst>
                <p:tags r:id="rId29"/>
              </p:custDataLst>
            </p:nvPr>
          </p:nvSpPr>
          <p:spPr>
            <a:xfrm>
              <a:off x="12723" y="7146"/>
              <a:ext cx="3276" cy="1664"/>
            </a:xfrm>
            <a:prstGeom prst="rect">
              <a:avLst/>
            </a:prstGeom>
            <a:solidFill>
              <a:srgbClr val="FFC000">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9" name="圆角矩形 88"/>
            <p:cNvSpPr/>
            <p:nvPr>
              <p:custDataLst>
                <p:tags r:id="rId30"/>
              </p:custDataLst>
            </p:nvPr>
          </p:nvSpPr>
          <p:spPr>
            <a:xfrm>
              <a:off x="13207" y="6297"/>
              <a:ext cx="238" cy="689"/>
            </a:xfrm>
            <a:prstGeom prst="roundRect">
              <a:avLst>
                <a:gd name="adj" fmla="val 50000"/>
              </a:avLst>
            </a:prstGeom>
            <a:solidFill>
              <a:srgbClr val="FFC000">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90" name="圆角矩形 89"/>
            <p:cNvSpPr/>
            <p:nvPr>
              <p:custDataLst>
                <p:tags r:id="rId31"/>
              </p:custDataLst>
            </p:nvPr>
          </p:nvSpPr>
          <p:spPr>
            <a:xfrm>
              <a:off x="15276" y="6297"/>
              <a:ext cx="238" cy="689"/>
            </a:xfrm>
            <a:prstGeom prst="roundRect">
              <a:avLst>
                <a:gd name="adj" fmla="val 50000"/>
              </a:avLst>
            </a:prstGeom>
            <a:solidFill>
              <a:srgbClr val="FFC000">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9" name="文本框 58"/>
            <p:cNvSpPr txBox="1"/>
            <p:nvPr>
              <p:custDataLst>
                <p:tags r:id="rId32"/>
              </p:custDataLst>
            </p:nvPr>
          </p:nvSpPr>
          <p:spPr>
            <a:xfrm>
              <a:off x="12723" y="7196"/>
              <a:ext cx="3276" cy="1598"/>
            </a:xfrm>
            <a:prstGeom prst="rect">
              <a:avLst/>
            </a:prstGeom>
            <a:noFill/>
          </p:spPr>
          <p:txBody>
            <a:bodyPr wrap="none" rtlCol="0" anchor="ctr">
              <a:normAutofit/>
            </a:bodyPr>
            <a:p>
              <a:pPr algn="ctr">
                <a:lnSpc>
                  <a:spcPct val="120000"/>
                </a:lnSpc>
              </a:pPr>
              <a:r>
                <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6. 其他</a:t>
              </a:r>
              <a:endParaRPr lang="zh-CN" altLang="en-US" sz="1400"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3" name="Title 6"/>
          <p:cNvSpPr txBox="1"/>
          <p:nvPr>
            <p:custDataLst>
              <p:tags r:id="rId33"/>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一、正常血压及生理变化</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p:tgtEl>
                                          <p:spTgt spid="40"/>
                                        </p:tgtEl>
                                        <p:attrNameLst>
                                          <p:attrName>ppt_y</p:attrName>
                                        </p:attrNameLst>
                                      </p:cBhvr>
                                      <p:tavLst>
                                        <p:tav tm="0">
                                          <p:val>
                                            <p:strVal val="#ppt_y-#ppt_h*1.125000"/>
                                          </p:val>
                                        </p:tav>
                                        <p:tav tm="100000">
                                          <p:val>
                                            <p:strVal val="#ppt_y"/>
                                          </p:val>
                                        </p:tav>
                                      </p:tavLst>
                                    </p:anim>
                                    <p:animEffect transition="in" filter="wipe(down)">
                                      <p:cBhvr>
                                        <p:cTn id="8" dur="500"/>
                                        <p:tgtEl>
                                          <p:spTgt spid="40"/>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p:tgtEl>
                                          <p:spTgt spid="61"/>
                                        </p:tgtEl>
                                        <p:attrNameLst>
                                          <p:attrName>ppt_y</p:attrName>
                                        </p:attrNameLst>
                                      </p:cBhvr>
                                      <p:tavLst>
                                        <p:tav tm="0">
                                          <p:val>
                                            <p:strVal val="#ppt_y-#ppt_h*1.125000"/>
                                          </p:val>
                                        </p:tav>
                                        <p:tav tm="100000">
                                          <p:val>
                                            <p:strVal val="#ppt_y"/>
                                          </p:val>
                                        </p:tav>
                                      </p:tavLst>
                                    </p:anim>
                                    <p:animEffect transition="in" filter="wipe(down)">
                                      <p:cBhvr>
                                        <p:cTn id="13" dur="500"/>
                                        <p:tgtEl>
                                          <p:spTgt spid="61"/>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2"/>
                                        </p:tgtEl>
                                        <p:attrNameLst>
                                          <p:attrName>style.visibility</p:attrName>
                                        </p:attrNameLst>
                                      </p:cBhvr>
                                      <p:to>
                                        <p:strVal val="visible"/>
                                      </p:to>
                                    </p:set>
                                    <p:anim calcmode="lin" valueType="num">
                                      <p:cBhvr>
                                        <p:cTn id="17" dur="500"/>
                                        <p:tgtEl>
                                          <p:spTgt spid="62"/>
                                        </p:tgtEl>
                                        <p:attrNameLst>
                                          <p:attrName>ppt_y</p:attrName>
                                        </p:attrNameLst>
                                      </p:cBhvr>
                                      <p:tavLst>
                                        <p:tav tm="0">
                                          <p:val>
                                            <p:strVal val="#ppt_y-#ppt_h*1.125000"/>
                                          </p:val>
                                        </p:tav>
                                        <p:tav tm="100000">
                                          <p:val>
                                            <p:strVal val="#ppt_y"/>
                                          </p:val>
                                        </p:tav>
                                      </p:tavLst>
                                    </p:anim>
                                    <p:animEffect transition="in" filter="wipe(down)">
                                      <p:cBhvr>
                                        <p:cTn id="18" dur="500"/>
                                        <p:tgtEl>
                                          <p:spTgt spid="62"/>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500"/>
                                        <p:tgtEl>
                                          <p:spTgt spid="63"/>
                                        </p:tgtEl>
                                        <p:attrNameLst>
                                          <p:attrName>ppt_y</p:attrName>
                                        </p:attrNameLst>
                                      </p:cBhvr>
                                      <p:tavLst>
                                        <p:tav tm="0">
                                          <p:val>
                                            <p:strVal val="#ppt_y-#ppt_h*1.125000"/>
                                          </p:val>
                                        </p:tav>
                                        <p:tav tm="100000">
                                          <p:val>
                                            <p:strVal val="#ppt_y"/>
                                          </p:val>
                                        </p:tav>
                                      </p:tavLst>
                                    </p:anim>
                                    <p:animEffect transition="in" filter="wipe(down)">
                                      <p:cBhvr>
                                        <p:cTn id="23" dur="500"/>
                                        <p:tgtEl>
                                          <p:spTgt spid="63"/>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p:cTn id="27" dur="500"/>
                                        <p:tgtEl>
                                          <p:spTgt spid="64"/>
                                        </p:tgtEl>
                                        <p:attrNameLst>
                                          <p:attrName>ppt_y</p:attrName>
                                        </p:attrNameLst>
                                      </p:cBhvr>
                                      <p:tavLst>
                                        <p:tav tm="0">
                                          <p:val>
                                            <p:strVal val="#ppt_y-#ppt_h*1.125000"/>
                                          </p:val>
                                        </p:tav>
                                        <p:tav tm="100000">
                                          <p:val>
                                            <p:strVal val="#ppt_y"/>
                                          </p:val>
                                        </p:tav>
                                      </p:tavLst>
                                    </p:anim>
                                    <p:animEffect transition="in" filter="wipe(down)">
                                      <p:cBhvr>
                                        <p:cTn id="28" dur="500"/>
                                        <p:tgtEl>
                                          <p:spTgt spid="64"/>
                                        </p:tgtEl>
                                      </p:cBhvr>
                                    </p:animEffect>
                                  </p:childTnLst>
                                </p:cTn>
                              </p:par>
                            </p:childTnLst>
                          </p:cTn>
                        </p:par>
                        <p:par>
                          <p:cTn id="29" fill="hold">
                            <p:stCondLst>
                              <p:cond delay="2500"/>
                            </p:stCondLst>
                            <p:childTnLst>
                              <p:par>
                                <p:cTn id="30" presetID="12" presetClass="entr" presetSubtype="1" fill="hold" nodeType="afterEffect">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cBhvr>
                                        <p:cTn id="32" dur="500"/>
                                        <p:tgtEl>
                                          <p:spTgt spid="66"/>
                                        </p:tgtEl>
                                        <p:attrNameLst>
                                          <p:attrName>ppt_y</p:attrName>
                                        </p:attrNameLst>
                                      </p:cBhvr>
                                      <p:tavLst>
                                        <p:tav tm="0">
                                          <p:val>
                                            <p:strVal val="#ppt_y-#ppt_h*1.125000"/>
                                          </p:val>
                                        </p:tav>
                                        <p:tav tm="100000">
                                          <p:val>
                                            <p:strVal val="#ppt_y"/>
                                          </p:val>
                                        </p:tav>
                                      </p:tavLst>
                                    </p:anim>
                                    <p:animEffect transition="in" filter="wipe(down)">
                                      <p:cBhvr>
                                        <p:cTn id="33" dur="500"/>
                                        <p:tgtEl>
                                          <p:spTgt spid="66"/>
                                        </p:tgtEl>
                                      </p:cBhvr>
                                    </p:animEffect>
                                  </p:childTnLst>
                                </p:cTn>
                              </p:par>
                            </p:childTnLst>
                          </p:cTn>
                        </p:par>
                        <p:par>
                          <p:cTn id="34" fill="hold">
                            <p:stCondLst>
                              <p:cond delay="3000"/>
                            </p:stCondLst>
                            <p:childTnLst>
                              <p:par>
                                <p:cTn id="35" presetID="12" presetClass="entr" presetSubtype="1"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p:cTn id="37" dur="500"/>
                                        <p:tgtEl>
                                          <p:spTgt spid="67"/>
                                        </p:tgtEl>
                                        <p:attrNameLst>
                                          <p:attrName>ppt_y</p:attrName>
                                        </p:attrNameLst>
                                      </p:cBhvr>
                                      <p:tavLst>
                                        <p:tav tm="0">
                                          <p:val>
                                            <p:strVal val="#ppt_y-#ppt_h*1.125000"/>
                                          </p:val>
                                        </p:tav>
                                        <p:tav tm="100000">
                                          <p:val>
                                            <p:strVal val="#ppt_y"/>
                                          </p:val>
                                        </p:tav>
                                      </p:tavLst>
                                    </p:anim>
                                    <p:animEffect transition="in" filter="wipe(down)">
                                      <p:cBhvr>
                                        <p:cTn id="3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单元九</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生命体征的评估及护理</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1076325" y="1365250"/>
            <a:ext cx="9969500" cy="41656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40000"/>
              </a:lnSpc>
              <a:spcBef>
                <a:spcPts val="1000"/>
              </a:spcBef>
              <a:spcAft>
                <a:spcPts val="0"/>
              </a:spcAft>
              <a:buClr>
                <a:srgbClr val="1F4E78"/>
              </a:buClr>
              <a:buSzPct val="105000"/>
              <a:buFont typeface="Wingdings" panose="05000000000000000000" charset="0"/>
              <a:buChar char="u"/>
            </a:pPr>
            <a:r>
              <a:rPr lang="zh-CN" altLang="en-US" sz="16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（一）异常血压的评估</a:t>
            </a:r>
            <a:endParaRPr lang="zh-CN" altLang="en-US" sz="16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51" name="组合 50"/>
          <p:cNvGrpSpPr/>
          <p:nvPr/>
        </p:nvGrpSpPr>
        <p:grpSpPr>
          <a:xfrm>
            <a:off x="8162925" y="2305050"/>
            <a:ext cx="2346325" cy="3127375"/>
            <a:chOff x="13335" y="3192"/>
            <a:chExt cx="3810" cy="5845"/>
          </a:xfrm>
        </p:grpSpPr>
        <p:sp>
          <p:nvSpPr>
            <p:cNvPr id="52" name="矩形: 圆角 22"/>
            <p:cNvSpPr/>
            <p:nvPr>
              <p:custDataLst>
                <p:tags r:id="rId2"/>
              </p:custDataLst>
            </p:nvPr>
          </p:nvSpPr>
          <p:spPr>
            <a:xfrm>
              <a:off x="13335" y="3192"/>
              <a:ext cx="3810" cy="5845"/>
            </a:xfrm>
            <a:prstGeom prst="roundRect">
              <a:avLst>
                <a:gd name="adj" fmla="val 6252"/>
              </a:avLst>
            </a:prstGeom>
            <a:noFill/>
            <a:ln>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800" strike="noStrike" noProof="1">
                <a:latin typeface="Arial" panose="020B0604020202020204" pitchFamily="34" charset="0"/>
                <a:ea typeface="微软雅黑" panose="020B0503020204020204" charset="-122"/>
                <a:sym typeface="Arial" panose="020B0604020202020204" pitchFamily="34" charset="0"/>
              </a:endParaRPr>
            </a:p>
          </p:txBody>
        </p:sp>
        <p:sp>
          <p:nvSpPr>
            <p:cNvPr id="3" name="矩形: 圆角 23"/>
            <p:cNvSpPr/>
            <p:nvPr>
              <p:custDataLst>
                <p:tags r:id="rId3"/>
              </p:custDataLst>
            </p:nvPr>
          </p:nvSpPr>
          <p:spPr>
            <a:xfrm>
              <a:off x="13335" y="3192"/>
              <a:ext cx="3810" cy="1347"/>
            </a:xfrm>
            <a:prstGeom prst="roundRect">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800" strike="noStrike" noProof="1">
                <a:latin typeface="Arial" panose="020B0604020202020204" pitchFamily="34" charset="0"/>
                <a:ea typeface="微软雅黑" panose="020B0503020204020204" charset="-122"/>
                <a:sym typeface="Arial" panose="020B0604020202020204" pitchFamily="34" charset="0"/>
              </a:endParaRPr>
            </a:p>
          </p:txBody>
        </p:sp>
        <p:sp>
          <p:nvSpPr>
            <p:cNvPr id="54" name="文本框 53"/>
            <p:cNvSpPr txBox="1"/>
            <p:nvPr>
              <p:custDataLst>
                <p:tags r:id="rId4"/>
              </p:custDataLst>
            </p:nvPr>
          </p:nvSpPr>
          <p:spPr>
            <a:xfrm>
              <a:off x="13335" y="3530"/>
              <a:ext cx="3810" cy="768"/>
            </a:xfrm>
            <a:prstGeom prst="rect">
              <a:avLst/>
            </a:prstGeom>
            <a:noFill/>
          </p:spPr>
          <p:txBody>
            <a:bodyPr wrap="square" rtlCol="0">
              <a:spAutoFit/>
            </a:bodyPr>
            <a:p>
              <a:pPr algn="ctr">
                <a:lnSpc>
                  <a:spcPct val="130000"/>
                </a:lnSpc>
                <a:spcBef>
                  <a:spcPts val="100"/>
                </a:spcBef>
                <a:spcAft>
                  <a:spcPts val="0"/>
                </a:spcAft>
                <a:buSzPct val="100000"/>
              </a:pPr>
              <a:r>
                <a:rPr sz="1600" noProof="1">
                  <a:solidFill>
                    <a:schemeClr val="bg1"/>
                  </a:solidFill>
                  <a:latin typeface="微软雅黑" panose="020B0503020204020204" charset="-122"/>
                  <a:ea typeface="微软雅黑" panose="020B0503020204020204" charset="-122"/>
                </a:rPr>
                <a:t>3. 脉压异常　</a:t>
              </a:r>
              <a:endParaRPr sz="1600" noProof="1">
                <a:solidFill>
                  <a:schemeClr val="bg1"/>
                </a:solidFill>
                <a:latin typeface="微软雅黑" panose="020B0503020204020204" charset="-122"/>
                <a:ea typeface="微软雅黑" panose="020B0503020204020204" charset="-122"/>
              </a:endParaRPr>
            </a:p>
          </p:txBody>
        </p:sp>
        <p:sp>
          <p:nvSpPr>
            <p:cNvPr id="55" name="文本框 54"/>
            <p:cNvSpPr txBox="1"/>
            <p:nvPr>
              <p:custDataLst>
                <p:tags r:id="rId5"/>
              </p:custDataLst>
            </p:nvPr>
          </p:nvSpPr>
          <p:spPr>
            <a:xfrm>
              <a:off x="13436" y="4894"/>
              <a:ext cx="3610" cy="3305"/>
            </a:xfrm>
            <a:prstGeom prst="rect">
              <a:avLst/>
            </a:prstGeom>
            <a:noFill/>
          </p:spPr>
          <p:txBody>
            <a:bodyPr wrap="square" rtlCol="0">
              <a:spAutoFit/>
            </a:bodyPr>
            <a:p>
              <a:pPr algn="just">
                <a:lnSpc>
                  <a:spcPct val="130000"/>
                </a:lnSpc>
                <a:spcBef>
                  <a:spcPts val="100"/>
                </a:spcBef>
                <a:spcAft>
                  <a:spcPts val="0"/>
                </a:spcAft>
                <a:buSzPct val="100000"/>
              </a:pPr>
              <a:r>
                <a:rPr lang="zh-CN" altLang="en-US" sz="1400" spc="200" noProof="1">
                  <a:solidFill>
                    <a:schemeClr val="tx1">
                      <a:lumMod val="65000"/>
                      <a:lumOff val="35000"/>
                    </a:schemeClr>
                  </a:solidFill>
                  <a:latin typeface="微软雅黑" panose="020B0503020204020204" charset="-122"/>
                  <a:ea typeface="微软雅黑" panose="020B0503020204020204" charset="-122"/>
                  <a:cs typeface="+mn-cs"/>
                </a:rPr>
                <a:t>脉压增大见于主动脉瓣关闭不全、主动脉硬化等患者；脉压减小见于心包积液、缩窄性心包炎、主动脉瓣狭窄等患者。</a:t>
              </a:r>
              <a:endParaRPr lang="zh-CN" altLang="en-US" sz="1400" spc="200" noProof="1">
                <a:solidFill>
                  <a:schemeClr val="tx1">
                    <a:lumMod val="65000"/>
                    <a:lumOff val="35000"/>
                  </a:schemeClr>
                </a:solidFill>
                <a:latin typeface="微软雅黑" panose="020B0503020204020204" charset="-122"/>
                <a:ea typeface="微软雅黑" panose="020B0503020204020204" charset="-122"/>
                <a:cs typeface="+mn-cs"/>
              </a:endParaRPr>
            </a:p>
          </p:txBody>
        </p:sp>
      </p:grpSp>
      <p:grpSp>
        <p:nvGrpSpPr>
          <p:cNvPr id="56" name="组合 55"/>
          <p:cNvGrpSpPr/>
          <p:nvPr/>
        </p:nvGrpSpPr>
        <p:grpSpPr>
          <a:xfrm>
            <a:off x="1731963" y="2295525"/>
            <a:ext cx="2859087" cy="3125788"/>
            <a:chOff x="2055" y="3192"/>
            <a:chExt cx="4644" cy="5845"/>
          </a:xfrm>
        </p:grpSpPr>
        <p:sp>
          <p:nvSpPr>
            <p:cNvPr id="57" name="矩形: 圆角 19"/>
            <p:cNvSpPr/>
            <p:nvPr>
              <p:custDataLst>
                <p:tags r:id="rId6"/>
              </p:custDataLst>
            </p:nvPr>
          </p:nvSpPr>
          <p:spPr>
            <a:xfrm>
              <a:off x="2055" y="3192"/>
              <a:ext cx="3810" cy="5845"/>
            </a:xfrm>
            <a:prstGeom prst="roundRect">
              <a:avLst>
                <a:gd name="adj" fmla="val 6252"/>
              </a:avLst>
            </a:prstGeom>
            <a:noFill/>
            <a:ln>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800" strike="noStrike" noProof="1">
                <a:latin typeface="Arial" panose="020B0604020202020204" pitchFamily="34" charset="0"/>
                <a:ea typeface="微软雅黑" panose="020B0503020204020204" charset="-122"/>
                <a:sym typeface="Arial" panose="020B0604020202020204" pitchFamily="34" charset="0"/>
              </a:endParaRPr>
            </a:p>
          </p:txBody>
        </p:sp>
        <p:sp>
          <p:nvSpPr>
            <p:cNvPr id="58" name="矩形: 圆角 11"/>
            <p:cNvSpPr/>
            <p:nvPr>
              <p:custDataLst>
                <p:tags r:id="rId7"/>
              </p:custDataLst>
            </p:nvPr>
          </p:nvSpPr>
          <p:spPr>
            <a:xfrm>
              <a:off x="2055" y="3192"/>
              <a:ext cx="3810" cy="1347"/>
            </a:xfrm>
            <a:prstGeom prst="roundRect">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800" strike="noStrike" noProof="1">
                <a:latin typeface="Arial" panose="020B0604020202020204" pitchFamily="34" charset="0"/>
                <a:ea typeface="微软雅黑" panose="020B0503020204020204" charset="-122"/>
                <a:sym typeface="Arial" panose="020B0604020202020204" pitchFamily="34" charset="0"/>
              </a:endParaRPr>
            </a:p>
          </p:txBody>
        </p:sp>
        <p:sp>
          <p:nvSpPr>
            <p:cNvPr id="59" name="文本框 58"/>
            <p:cNvSpPr txBox="1"/>
            <p:nvPr>
              <p:custDataLst>
                <p:tags r:id="rId8"/>
              </p:custDataLst>
            </p:nvPr>
          </p:nvSpPr>
          <p:spPr>
            <a:xfrm>
              <a:off x="2055" y="3535"/>
              <a:ext cx="3810" cy="768"/>
            </a:xfrm>
            <a:prstGeom prst="rect">
              <a:avLst/>
            </a:prstGeom>
            <a:noFill/>
          </p:spPr>
          <p:txBody>
            <a:bodyPr wrap="square" rtlCol="0">
              <a:spAutoFit/>
            </a:bodyPr>
            <a:p>
              <a:pPr algn="ctr">
                <a:lnSpc>
                  <a:spcPct val="130000"/>
                </a:lnSpc>
                <a:spcBef>
                  <a:spcPts val="100"/>
                </a:spcBef>
                <a:spcAft>
                  <a:spcPts val="0"/>
                </a:spcAft>
                <a:buSzPct val="100000"/>
              </a:pPr>
              <a:r>
                <a:rPr lang="en-US" altLang="zh-CN" sz="1600" spc="150" noProof="1" dirty="0">
                  <a:solidFill>
                    <a:schemeClr val="bg1"/>
                  </a:solidFill>
                  <a:latin typeface="微软雅黑" panose="020B0503020204020204" charset="-122"/>
                  <a:ea typeface="微软雅黑" panose="020B0503020204020204" charset="-122"/>
                  <a:cs typeface="微软雅黑" panose="020B0503020204020204" charset="-122"/>
                </a:rPr>
                <a:t>01. </a:t>
              </a:r>
              <a:r>
                <a:rPr lang="zh-CN" altLang="en-US" sz="1600" spc="200" noProof="1">
                  <a:solidFill>
                    <a:schemeClr val="bg1"/>
                  </a:solidFill>
                  <a:latin typeface="微软雅黑" panose="020B0503020204020204" charset="-122"/>
                  <a:ea typeface="微软雅黑" panose="020B0503020204020204" charset="-122"/>
                  <a:cs typeface="+mn-cs"/>
                  <a:sym typeface="+mn-ea"/>
                </a:rPr>
                <a:t>合作</a:t>
              </a:r>
              <a:endParaRPr lang="zh-CN" altLang="en-US" sz="1600" spc="200" noProof="1">
                <a:solidFill>
                  <a:schemeClr val="bg1"/>
                </a:solidFill>
                <a:latin typeface="微软雅黑" panose="020B0503020204020204" charset="-122"/>
                <a:ea typeface="微软雅黑" panose="020B0503020204020204" charset="-122"/>
                <a:cs typeface="+mn-cs"/>
                <a:sym typeface="+mn-ea"/>
              </a:endParaRPr>
            </a:p>
          </p:txBody>
        </p:sp>
        <p:sp>
          <p:nvSpPr>
            <p:cNvPr id="60" name="文本框 59"/>
            <p:cNvSpPr txBox="1"/>
            <p:nvPr>
              <p:custDataLst>
                <p:tags r:id="rId9"/>
              </p:custDataLst>
            </p:nvPr>
          </p:nvSpPr>
          <p:spPr>
            <a:xfrm>
              <a:off x="2155" y="4626"/>
              <a:ext cx="3709" cy="2262"/>
            </a:xfrm>
            <a:prstGeom prst="rect">
              <a:avLst/>
            </a:prstGeom>
            <a:noFill/>
          </p:spPr>
          <p:txBody>
            <a:bodyPr wrap="square" rtlCol="0">
              <a:spAutoFit/>
            </a:bodyPr>
            <a:p>
              <a:pPr algn="just">
                <a:lnSpc>
                  <a:spcPct val="130000"/>
                </a:lnSpc>
              </a:pPr>
              <a:r>
                <a:rPr lang="zh-CN" altLang="en-US" sz="1400" spc="100" noProof="1">
                  <a:solidFill>
                    <a:schemeClr val="tx1">
                      <a:lumMod val="65000"/>
                      <a:lumOff val="35000"/>
                    </a:schemeClr>
                  </a:solidFill>
                  <a:latin typeface="微软雅黑" panose="020B0503020204020204" charset="-122"/>
                  <a:ea typeface="微软雅黑" panose="020B0503020204020204" charset="-122"/>
                  <a:cs typeface="+mn-cs"/>
                  <a:sym typeface="微软雅黑" panose="020B0503020204020204" charset="-122"/>
                </a:rPr>
                <a:t>是指成人收缩压≥ 140 mmHg（18.7 kPa）和（或）舒张压≥ 90 mmHg（12 kPa）。</a:t>
              </a:r>
              <a:endParaRPr lang="zh-CN" altLang="en-US" sz="1400" spc="100" noProof="1">
                <a:solidFill>
                  <a:schemeClr val="tx1">
                    <a:lumMod val="65000"/>
                    <a:lumOff val="3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61" name="箭头: 右 10"/>
            <p:cNvSpPr/>
            <p:nvPr>
              <p:custDataLst>
                <p:tags r:id="rId10"/>
              </p:custDataLst>
            </p:nvPr>
          </p:nvSpPr>
          <p:spPr>
            <a:xfrm>
              <a:off x="6244" y="3560"/>
              <a:ext cx="455" cy="612"/>
            </a:xfrm>
            <a:prstGeom prst="rightArrow">
              <a:avLst>
                <a:gd name="adj1" fmla="val 50000"/>
                <a:gd name="adj2" fmla="val 76316"/>
              </a:avLst>
            </a:prstGeom>
            <a:solidFill>
              <a:schemeClr val="accent2">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800" strike="noStrike" noProof="1">
                <a:latin typeface="Arial" panose="020B0604020202020204" pitchFamily="34" charset="0"/>
                <a:ea typeface="微软雅黑" panose="020B0503020204020204" charset="-122"/>
                <a:sym typeface="Arial" panose="020B0604020202020204" pitchFamily="34" charset="0"/>
              </a:endParaRPr>
            </a:p>
          </p:txBody>
        </p:sp>
      </p:grpSp>
      <p:grpSp>
        <p:nvGrpSpPr>
          <p:cNvPr id="62" name="组合 61"/>
          <p:cNvGrpSpPr/>
          <p:nvPr/>
        </p:nvGrpSpPr>
        <p:grpSpPr>
          <a:xfrm>
            <a:off x="4979988" y="2305050"/>
            <a:ext cx="2862262" cy="3127375"/>
            <a:chOff x="7555" y="3192"/>
            <a:chExt cx="4646" cy="5845"/>
          </a:xfrm>
        </p:grpSpPr>
        <p:sp>
          <p:nvSpPr>
            <p:cNvPr id="63" name="矩形: 圆角 20"/>
            <p:cNvSpPr/>
            <p:nvPr>
              <p:custDataLst>
                <p:tags r:id="rId11"/>
              </p:custDataLst>
            </p:nvPr>
          </p:nvSpPr>
          <p:spPr>
            <a:xfrm>
              <a:off x="7555" y="3192"/>
              <a:ext cx="3872" cy="5845"/>
            </a:xfrm>
            <a:prstGeom prst="roundRect">
              <a:avLst>
                <a:gd name="adj" fmla="val 6252"/>
              </a:avLst>
            </a:prstGeom>
            <a:no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800" strike="noStrike" noProof="1">
                <a:latin typeface="Arial" panose="020B0604020202020204" pitchFamily="34" charset="0"/>
                <a:ea typeface="微软雅黑" panose="020B0503020204020204" charset="-122"/>
                <a:sym typeface="Arial" panose="020B0604020202020204" pitchFamily="34" charset="0"/>
              </a:endParaRPr>
            </a:p>
          </p:txBody>
        </p:sp>
        <p:sp>
          <p:nvSpPr>
            <p:cNvPr id="64" name="矩形: 圆角 21"/>
            <p:cNvSpPr/>
            <p:nvPr>
              <p:custDataLst>
                <p:tags r:id="rId12"/>
              </p:custDataLst>
            </p:nvPr>
          </p:nvSpPr>
          <p:spPr>
            <a:xfrm>
              <a:off x="7555" y="3192"/>
              <a:ext cx="3871" cy="1347"/>
            </a:xfrm>
            <a:prstGeom prst="roundRect">
              <a:avLst/>
            </a:prstGeom>
            <a:solidFill>
              <a:srgbClr val="00B0F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800" strike="noStrike" noProof="1">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13"/>
              </p:custDataLst>
            </p:nvPr>
          </p:nvSpPr>
          <p:spPr>
            <a:xfrm>
              <a:off x="7560" y="3530"/>
              <a:ext cx="3810" cy="768"/>
            </a:xfrm>
            <a:prstGeom prst="rect">
              <a:avLst/>
            </a:prstGeom>
            <a:noFill/>
          </p:spPr>
          <p:txBody>
            <a:bodyPr wrap="square" rtlCol="0">
              <a:spAutoFit/>
            </a:bodyPr>
            <a:p>
              <a:pPr algn="ctr">
                <a:lnSpc>
                  <a:spcPct val="130000"/>
                </a:lnSpc>
                <a:spcBef>
                  <a:spcPts val="100"/>
                </a:spcBef>
                <a:spcAft>
                  <a:spcPts val="0"/>
                </a:spcAft>
                <a:buSzPct val="100000"/>
              </a:pPr>
              <a:r>
                <a:rPr sz="1600" noProof="1">
                  <a:solidFill>
                    <a:schemeClr val="bg1"/>
                  </a:solidFill>
                  <a:latin typeface="微软雅黑" panose="020B0503020204020204" charset="-122"/>
                  <a:ea typeface="微软雅黑" panose="020B0503020204020204" charset="-122"/>
                </a:rPr>
                <a:t>2. 低血压</a:t>
              </a:r>
              <a:endParaRPr sz="1600" noProof="1">
                <a:solidFill>
                  <a:schemeClr val="bg1"/>
                </a:solidFill>
                <a:latin typeface="微软雅黑" panose="020B0503020204020204" charset="-122"/>
                <a:ea typeface="微软雅黑" panose="020B0503020204020204" charset="-122"/>
              </a:endParaRPr>
            </a:p>
          </p:txBody>
        </p:sp>
        <p:sp>
          <p:nvSpPr>
            <p:cNvPr id="96277" name="文本框 65"/>
            <p:cNvSpPr txBox="1"/>
            <p:nvPr>
              <p:custDataLst>
                <p:tags r:id="rId14"/>
              </p:custDataLst>
            </p:nvPr>
          </p:nvSpPr>
          <p:spPr>
            <a:xfrm>
              <a:off x="7715" y="4869"/>
              <a:ext cx="3610" cy="2783"/>
            </a:xfrm>
            <a:prstGeom prst="rect">
              <a:avLst/>
            </a:prstGeom>
            <a:noFill/>
            <a:ln w="9525">
              <a:noFill/>
            </a:ln>
          </p:spPr>
          <p:txBody>
            <a:bodyPr wrap="square" anchor="t" anchorCtr="0">
              <a:spAutoFit/>
            </a:bodyPr>
            <a:p>
              <a:pPr algn="just">
                <a:lnSpc>
                  <a:spcPct val="130000"/>
                </a:lnSpc>
                <a:spcBef>
                  <a:spcPts val="100"/>
                </a:spcBef>
              </a:pPr>
              <a:r>
                <a:rPr lang="zh-CN" altLang="en-US" sz="1400">
                  <a:solidFill>
                    <a:srgbClr val="595959"/>
                  </a:solidFill>
                  <a:latin typeface="微软雅黑" panose="020B0503020204020204" charset="-122"/>
                  <a:ea typeface="微软雅黑" panose="020B0503020204020204" charset="-122"/>
                  <a:sym typeface="微软雅黑" panose="020B0503020204020204" charset="-122"/>
                </a:rPr>
                <a:t>是指成人血压低于 90 /60 ～ 50 mmHg（12 /8 ～ 6.65 kPa）。常见于大量失血、休克、急性心力衰竭等患者。</a:t>
              </a:r>
              <a:endParaRPr lang="zh-CN" altLang="en-US" sz="1400">
                <a:solidFill>
                  <a:srgbClr val="595959"/>
                </a:solidFill>
                <a:latin typeface="微软雅黑" panose="020B0503020204020204" charset="-122"/>
                <a:ea typeface="微软雅黑" panose="020B0503020204020204" charset="-122"/>
                <a:sym typeface="微软雅黑" panose="020B0503020204020204" charset="-122"/>
              </a:endParaRPr>
            </a:p>
          </p:txBody>
        </p:sp>
        <p:sp>
          <p:nvSpPr>
            <p:cNvPr id="67" name="箭头: 右 24"/>
            <p:cNvSpPr/>
            <p:nvPr>
              <p:custDataLst>
                <p:tags r:id="rId15"/>
              </p:custDataLst>
            </p:nvPr>
          </p:nvSpPr>
          <p:spPr>
            <a:xfrm>
              <a:off x="11746" y="3560"/>
              <a:ext cx="455" cy="612"/>
            </a:xfrm>
            <a:prstGeom prst="rightArrow">
              <a:avLst>
                <a:gd name="adj1" fmla="val 50000"/>
                <a:gd name="adj2" fmla="val 76316"/>
              </a:avLst>
            </a:prstGeom>
            <a:solidFill>
              <a:srgbClr val="00B0F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lnSpc>
                  <a:spcPct val="130000"/>
                </a:lnSpc>
                <a:buNone/>
              </a:pPr>
              <a:endParaRPr lang="zh-CN" altLang="en-US" sz="1800" strike="noStrike" noProof="1">
                <a:latin typeface="Arial" panose="020B0604020202020204" pitchFamily="34" charset="0"/>
                <a:ea typeface="微软雅黑" panose="020B0503020204020204" charset="-122"/>
                <a:sym typeface="Arial" panose="020B0604020202020204" pitchFamily="34" charset="0"/>
              </a:endParaRPr>
            </a:p>
          </p:txBody>
        </p:sp>
      </p:grpSp>
      <p:sp>
        <p:nvSpPr>
          <p:cNvPr id="2" name="Title 6"/>
          <p:cNvSpPr txBox="1"/>
          <p:nvPr>
            <p:custDataLst>
              <p:tags r:id="rId16"/>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二、异常血压的评估及护理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p:cTn id="13" dur="1000" fill="hold"/>
                                        <p:tgtEl>
                                          <p:spTgt spid="56"/>
                                        </p:tgtEl>
                                        <p:attrNameLst>
                                          <p:attrName>ppt_x</p:attrName>
                                        </p:attrNameLst>
                                      </p:cBhvr>
                                      <p:tavLst>
                                        <p:tav tm="0">
                                          <p:val>
                                            <p:strVal val="#ppt_x-.2"/>
                                          </p:val>
                                        </p:tav>
                                        <p:tav tm="100000">
                                          <p:val>
                                            <p:strVal val="#ppt_x"/>
                                          </p:val>
                                        </p:tav>
                                      </p:tavLst>
                                    </p:anim>
                                    <p:anim calcmode="lin" valueType="num">
                                      <p:cBhvr>
                                        <p:cTn id="14" dur="1000" fill="hold"/>
                                        <p:tgtEl>
                                          <p:spTgt spid="5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6"/>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p:cTn id="19" dur="1000" fill="hold"/>
                                        <p:tgtEl>
                                          <p:spTgt spid="62"/>
                                        </p:tgtEl>
                                        <p:attrNameLst>
                                          <p:attrName>ppt_x</p:attrName>
                                        </p:attrNameLst>
                                      </p:cBhvr>
                                      <p:tavLst>
                                        <p:tav tm="0">
                                          <p:val>
                                            <p:strVal val="#ppt_x-.2"/>
                                          </p:val>
                                        </p:tav>
                                        <p:tav tm="100000">
                                          <p:val>
                                            <p:strVal val="#ppt_x"/>
                                          </p:val>
                                        </p:tav>
                                      </p:tavLst>
                                    </p:anim>
                                    <p:anim calcmode="lin" valueType="num">
                                      <p:cBhvr>
                                        <p:cTn id="20"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2"/>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1000" fill="hold"/>
                                        <p:tgtEl>
                                          <p:spTgt spid="51"/>
                                        </p:tgtEl>
                                        <p:attrNameLst>
                                          <p:attrName>ppt_x</p:attrName>
                                        </p:attrNameLst>
                                      </p:cBhvr>
                                      <p:tavLst>
                                        <p:tav tm="0">
                                          <p:val>
                                            <p:strVal val="#ppt_x-.2"/>
                                          </p:val>
                                        </p:tav>
                                        <p:tav tm="100000">
                                          <p:val>
                                            <p:strVal val="#ppt_x"/>
                                          </p:val>
                                        </p:tav>
                                      </p:tavLst>
                                    </p:anim>
                                    <p:anim calcmode="lin" valueType="num">
                                      <p:cBhvr>
                                        <p:cTn id="26"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27"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 name="直接连接符 9"/>
          <p:cNvCxnSpPr/>
          <p:nvPr>
            <p:custDataLst>
              <p:tags r:id="rId1"/>
            </p:custDataLst>
          </p:nvPr>
        </p:nvCxnSpPr>
        <p:spPr>
          <a:xfrm>
            <a:off x="7912100" y="5578475"/>
            <a:ext cx="3563938" cy="0"/>
          </a:xfrm>
          <a:prstGeom prst="line">
            <a:avLst/>
          </a:prstGeom>
          <a:ln w="127000" cap="rnd">
            <a:solidFill>
              <a:schemeClr val="accent1">
                <a:lumMod val="60000"/>
                <a:lumOff val="40000"/>
              </a:schemeClr>
            </a:solidFill>
          </a:ln>
        </p:spPr>
        <p:style>
          <a:lnRef idx="1">
            <a:srgbClr val="1F74AD"/>
          </a:lnRef>
          <a:fillRef idx="0">
            <a:srgbClr val="1F74AD"/>
          </a:fillRef>
          <a:effectRef idx="0">
            <a:srgbClr val="1F74AD"/>
          </a:effectRef>
          <a:fontRef idx="minor">
            <a:srgbClr val="000000"/>
          </a:fontRef>
        </p:style>
      </p:cxnSp>
      <p:sp>
        <p:nvSpPr>
          <p:cNvPr id="127" name="Title 6"/>
          <p:cNvSpPr txBox="1"/>
          <p:nvPr>
            <p:custDataLst>
              <p:tags r:id="rId2"/>
            </p:custDataLst>
          </p:nvPr>
        </p:nvSpPr>
        <p:spPr>
          <a:xfrm>
            <a:off x="1069975" y="1389063"/>
            <a:ext cx="9447213"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05000"/>
              <a:buFont typeface="Wingdings" panose="05000000000000000000" charset="0"/>
            </a:pPr>
            <a:r>
              <a:rPr lang="zh-CN" altLang="en-US"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（二）异常血压的护理</a:t>
            </a:r>
            <a:endParaRPr lang="zh-CN" altLang="en-US"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88" name="直接连接符 87"/>
          <p:cNvCxnSpPr/>
          <p:nvPr>
            <p:custDataLst>
              <p:tags r:id="rId3"/>
            </p:custDataLst>
          </p:nvPr>
        </p:nvCxnSpPr>
        <p:spPr>
          <a:xfrm>
            <a:off x="774700" y="5578475"/>
            <a:ext cx="3600450" cy="0"/>
          </a:xfrm>
          <a:prstGeom prst="line">
            <a:avLst/>
          </a:prstGeom>
          <a:ln w="127000" cap="rnd">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2" name="椭圆 91"/>
          <p:cNvSpPr/>
          <p:nvPr>
            <p:custDataLst>
              <p:tags r:id="rId4"/>
            </p:custDataLst>
          </p:nvPr>
        </p:nvSpPr>
        <p:spPr>
          <a:xfrm>
            <a:off x="658813" y="5395913"/>
            <a:ext cx="363538" cy="365125"/>
          </a:xfrm>
          <a:prstGeom prst="ellipse">
            <a:avLst/>
          </a:prstGeom>
          <a:solidFill>
            <a:sysClr val="window" lastClr="FFFFFF"/>
          </a:solidFill>
          <a:ln w="101600">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3" name="直接连接符 92"/>
          <p:cNvCxnSpPr/>
          <p:nvPr>
            <p:custDataLst>
              <p:tags r:id="rId5"/>
            </p:custDataLst>
          </p:nvPr>
        </p:nvCxnSpPr>
        <p:spPr>
          <a:xfrm>
            <a:off x="841375" y="2927350"/>
            <a:ext cx="0" cy="24542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4" name="泪滴形 93"/>
          <p:cNvSpPr/>
          <p:nvPr>
            <p:custDataLst>
              <p:tags r:id="rId6"/>
            </p:custDataLst>
          </p:nvPr>
        </p:nvSpPr>
        <p:spPr>
          <a:xfrm rot="8100000">
            <a:off x="762000" y="2735263"/>
            <a:ext cx="158750" cy="158750"/>
          </a:xfrm>
          <a:prstGeom prst="teardrop">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sp>
        <p:nvSpPr>
          <p:cNvPr id="89" name="文本框 5"/>
          <p:cNvSpPr txBox="1"/>
          <p:nvPr>
            <p:custDataLst>
              <p:tags r:id="rId7"/>
            </p:custDataLst>
          </p:nvPr>
        </p:nvSpPr>
        <p:spPr>
          <a:xfrm>
            <a:off x="1282700" y="3234690"/>
            <a:ext cx="2661285" cy="2159635"/>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base">
              <a:lnSpc>
                <a:spcPct val="130000"/>
              </a:lnSpc>
            </a:pPr>
            <a:r>
              <a:rPr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（1）测量患者血压异常时，护士应保持镇静，与患者基础血压对照后，结合患者的症状体征，酌情处理。</a:t>
            </a:r>
            <a:endParaRPr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96" name="直接连接符 95"/>
          <p:cNvCxnSpPr/>
          <p:nvPr>
            <p:custDataLst>
              <p:tags r:id="rId8"/>
            </p:custDataLst>
          </p:nvPr>
        </p:nvCxnSpPr>
        <p:spPr>
          <a:xfrm>
            <a:off x="4348163" y="5578475"/>
            <a:ext cx="3563938" cy="0"/>
          </a:xfrm>
          <a:prstGeom prst="line">
            <a:avLst/>
          </a:prstGeom>
          <a:ln w="127000" cap="rnd">
            <a:solidFill>
              <a:schemeClr val="accent1"/>
            </a:solidFill>
          </a:ln>
        </p:spPr>
        <p:style>
          <a:lnRef idx="1">
            <a:srgbClr val="1F74AD"/>
          </a:lnRef>
          <a:fillRef idx="0">
            <a:srgbClr val="1F74AD"/>
          </a:fillRef>
          <a:effectRef idx="0">
            <a:srgbClr val="1F74AD"/>
          </a:effectRef>
          <a:fontRef idx="minor">
            <a:srgbClr val="000000"/>
          </a:fontRef>
        </p:style>
      </p:cxnSp>
      <p:sp>
        <p:nvSpPr>
          <p:cNvPr id="98" name="椭圆 97"/>
          <p:cNvSpPr/>
          <p:nvPr>
            <p:custDataLst>
              <p:tags r:id="rId9"/>
            </p:custDataLst>
          </p:nvPr>
        </p:nvSpPr>
        <p:spPr>
          <a:xfrm>
            <a:off x="4230688" y="5395913"/>
            <a:ext cx="365125" cy="365125"/>
          </a:xfrm>
          <a:prstGeom prst="ellipse">
            <a:avLst/>
          </a:prstGeom>
          <a:solidFill>
            <a:sysClr val="window" lastClr="FFFFFF"/>
          </a:solidFill>
          <a:ln w="101600">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9" name="直接连接符 98"/>
          <p:cNvCxnSpPr/>
          <p:nvPr>
            <p:custDataLst>
              <p:tags r:id="rId10"/>
            </p:custDataLst>
          </p:nvPr>
        </p:nvCxnSpPr>
        <p:spPr>
          <a:xfrm>
            <a:off x="4413250" y="2927350"/>
            <a:ext cx="0" cy="2454275"/>
          </a:xfrm>
          <a:prstGeom prst="line">
            <a:avLst/>
          </a:prstGeom>
        </p:spPr>
        <p:style>
          <a:lnRef idx="1">
            <a:schemeClr val="accent1"/>
          </a:lnRef>
          <a:fillRef idx="0">
            <a:schemeClr val="accent1"/>
          </a:fillRef>
          <a:effectRef idx="0">
            <a:schemeClr val="accent1"/>
          </a:effectRef>
          <a:fontRef idx="minor">
            <a:schemeClr val="tx1"/>
          </a:fontRef>
        </p:style>
      </p:cxnSp>
      <p:sp>
        <p:nvSpPr>
          <p:cNvPr id="100" name="泪滴形 99"/>
          <p:cNvSpPr/>
          <p:nvPr>
            <p:custDataLst>
              <p:tags r:id="rId11"/>
            </p:custDataLst>
          </p:nvPr>
        </p:nvSpPr>
        <p:spPr>
          <a:xfrm rot="8100000">
            <a:off x="4333875" y="2735263"/>
            <a:ext cx="160338" cy="158750"/>
          </a:xfrm>
          <a:prstGeom prst="teardrop">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sp>
        <p:nvSpPr>
          <p:cNvPr id="97" name="文本框 5"/>
          <p:cNvSpPr txBox="1"/>
          <p:nvPr>
            <p:custDataLst>
              <p:tags r:id="rId12"/>
            </p:custDataLst>
          </p:nvPr>
        </p:nvSpPr>
        <p:spPr>
          <a:xfrm>
            <a:off x="4796790" y="3234690"/>
            <a:ext cx="2880360" cy="2159635"/>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（2）密切观察患者的病情变化，及时测量血压并做好记录，如有异常及时与医生联系。</a:t>
            </a:r>
            <a:endParaRPr lang="en-US" altLang="zh-CN"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椭圆 1"/>
          <p:cNvSpPr/>
          <p:nvPr>
            <p:custDataLst>
              <p:tags r:id="rId13"/>
            </p:custDataLst>
          </p:nvPr>
        </p:nvSpPr>
        <p:spPr>
          <a:xfrm>
            <a:off x="7788275" y="5395913"/>
            <a:ext cx="365125" cy="365125"/>
          </a:xfrm>
          <a:prstGeom prst="ellipse">
            <a:avLst/>
          </a:prstGeom>
          <a:solidFill>
            <a:sysClr val="window" lastClr="FFFFFF"/>
          </a:solidFill>
          <a:ln w="101600">
            <a:solidFill>
              <a:schemeClr val="accent1">
                <a:lumMod val="60000"/>
                <a:lumOff val="40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5" name="直接连接符 4"/>
          <p:cNvCxnSpPr/>
          <p:nvPr>
            <p:custDataLst>
              <p:tags r:id="rId14"/>
            </p:custDataLst>
          </p:nvPr>
        </p:nvCxnSpPr>
        <p:spPr>
          <a:xfrm>
            <a:off x="7970838" y="2927350"/>
            <a:ext cx="0" cy="245427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泪滴形 5"/>
          <p:cNvSpPr/>
          <p:nvPr>
            <p:custDataLst>
              <p:tags r:id="rId15"/>
            </p:custDataLst>
          </p:nvPr>
        </p:nvSpPr>
        <p:spPr>
          <a:xfrm rot="8100000">
            <a:off x="7891463" y="2735263"/>
            <a:ext cx="160338" cy="158750"/>
          </a:xfrm>
          <a:prstGeom prst="teardrop">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sp>
        <p:nvSpPr>
          <p:cNvPr id="8" name="文本框 5"/>
          <p:cNvSpPr txBox="1"/>
          <p:nvPr>
            <p:custDataLst>
              <p:tags r:id="rId16"/>
            </p:custDataLst>
          </p:nvPr>
        </p:nvSpPr>
        <p:spPr>
          <a:xfrm>
            <a:off x="8354695" y="3091180"/>
            <a:ext cx="2794000" cy="2160270"/>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（3）对症护理。如果患者的血压过高，应嘱咐患者卧床休息，遵照医嘱给药；如果患者血压过低，应迅速取平卧位，及时报告医生，作相应的处理。</a:t>
            </a:r>
            <a:endParaRPr lang="zh-CN" altLang="en-US"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3" name="Title 6"/>
          <p:cNvSpPr txBox="1"/>
          <p:nvPr>
            <p:custDataLst>
              <p:tags r:id="rId17"/>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二、异常血压的评估及护理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8"/>
    </p:custData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三、血压测量技术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98855" y="1885950"/>
            <a:ext cx="10064750" cy="119888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（一）血压计的种类及构造</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常用血压计包括：汞柱式血压计（图 9-13）（分台式、立式两种）、弹簧表式血压计（图 9-14）和电子血压计（图 9-15）三种。</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611630" y="3199765"/>
            <a:ext cx="3752215" cy="2693035"/>
          </a:xfrm>
          <a:prstGeom prst="rect">
            <a:avLst/>
          </a:prstGeom>
        </p:spPr>
      </p:pic>
      <p:pic>
        <p:nvPicPr>
          <p:cNvPr id="5" name="图片 4"/>
          <p:cNvPicPr>
            <a:picLocks noChangeAspect="1"/>
          </p:cNvPicPr>
          <p:nvPr/>
        </p:nvPicPr>
        <p:blipFill>
          <a:blip r:embed="rId4"/>
          <a:stretch>
            <a:fillRect/>
          </a:stretch>
        </p:blipFill>
        <p:spPr>
          <a:xfrm>
            <a:off x="5805170" y="3550920"/>
            <a:ext cx="5172075" cy="1990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93470"/>
            <a:ext cx="10870565" cy="48799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838835" y="1202690"/>
            <a:ext cx="7194550" cy="46615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（二）测量血压的方法 </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【目的】</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（1）测量并判断患者的血压，以协助临床诊断、治疗和护理。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sym typeface="+mn-ea"/>
              </a:rPr>
              <a:t>（2）动态监测患者血压的变化，为诊断、治疗和护理提供依据。</a:t>
            </a:r>
            <a:r>
              <a:rPr lang="en-US" altLang="zh-CN" dirty="0">
                <a:latin typeface="微软雅黑" panose="020B0503020204020204" charset="-122"/>
                <a:ea typeface="微软雅黑" panose="020B0503020204020204" charset="-122"/>
              </a:rPr>
              <a:t>           </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【评估】</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（1）了解患者的诊断及目前治疗情况。</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（2）评估患者的病情、意识状态及合作程度。</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（3）询问患者有无高血压史，家族中有无高血压病例，最近 30 分钟内有无剧烈活动及情绪波动，如有上述情况需要患者休息 30 分钟再测量。</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（4）评估患者的测量部位。常用部位有上肢肱动脉、下肢腘动脉。</a:t>
            </a:r>
            <a:endParaRPr lang="zh-CN" altLang="en-US"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一、正常血压及生理变化</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6" name="图片 5"/>
          <p:cNvPicPr>
            <a:picLocks noChangeAspect="1"/>
          </p:cNvPicPr>
          <p:nvPr/>
        </p:nvPicPr>
        <p:blipFill>
          <a:blip r:embed="rId3"/>
          <a:stretch>
            <a:fillRect/>
          </a:stretch>
        </p:blipFill>
        <p:spPr>
          <a:xfrm>
            <a:off x="8034020" y="2045335"/>
            <a:ext cx="3340735" cy="3391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93470"/>
            <a:ext cx="10870565" cy="48799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838835" y="1202690"/>
            <a:ext cx="6082665" cy="46615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【计划】</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操作者准备　着装整洁，洗手，戴口罩，根据患者病情选择合适的测量方法并明确注意事项，如患者有上肢疾患等。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用物准备　准备并检查血压计：玻璃管无裂隙，两侧刻度清晰；水银在“0”刻度；橡胶管、储气囊、连接紧密不漏气，袖带宽窄合适；检查听诊器连接完好，并准备记录本、笔和带秒针的表。　</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患者准备　情绪稳定，处于安静状态，了解测量目的及注意事项。</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 环境准备　整洁、宽敞、明亮。</a:t>
            </a:r>
            <a:endParaRPr lang="zh-CN" altLang="en-US"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一、正常血压及生理变化</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3"/>
          <a:stretch>
            <a:fillRect/>
          </a:stretch>
        </p:blipFill>
        <p:spPr>
          <a:xfrm>
            <a:off x="7266940" y="2365375"/>
            <a:ext cx="4131945" cy="2700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93470"/>
            <a:ext cx="10870565" cy="48799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934720" y="1327150"/>
            <a:ext cx="10184765" cy="92202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【实施】</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测量血压的操作步骤及要点说明见表 9-7，其中测量以肱动脉为例（图9-16）。</a:t>
            </a:r>
            <a:endParaRPr lang="zh-CN" altLang="en-US"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一、正常血压及生理变化</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6" name="图片 5"/>
          <p:cNvPicPr>
            <a:picLocks noChangeAspect="1"/>
          </p:cNvPicPr>
          <p:nvPr/>
        </p:nvPicPr>
        <p:blipFill>
          <a:blip r:embed="rId3"/>
          <a:stretch>
            <a:fillRect/>
          </a:stretch>
        </p:blipFill>
        <p:spPr>
          <a:xfrm>
            <a:off x="1497965" y="2249170"/>
            <a:ext cx="3945890" cy="3500755"/>
          </a:xfrm>
          <a:prstGeom prst="rect">
            <a:avLst/>
          </a:prstGeom>
        </p:spPr>
      </p:pic>
      <p:pic>
        <p:nvPicPr>
          <p:cNvPr id="7" name="图片 6"/>
          <p:cNvPicPr>
            <a:picLocks noChangeAspect="1"/>
          </p:cNvPicPr>
          <p:nvPr/>
        </p:nvPicPr>
        <p:blipFill>
          <a:blip r:embed="rId4"/>
          <a:stretch>
            <a:fillRect/>
          </a:stretch>
        </p:blipFill>
        <p:spPr>
          <a:xfrm>
            <a:off x="5897880" y="3138170"/>
            <a:ext cx="5010150" cy="2343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93470"/>
            <a:ext cx="10870565" cy="48799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 name="文本框 1"/>
          <p:cNvSpPr txBox="1"/>
          <p:nvPr/>
        </p:nvSpPr>
        <p:spPr>
          <a:xfrm>
            <a:off x="934720" y="1327150"/>
            <a:ext cx="10184765" cy="4408805"/>
          </a:xfrm>
          <a:prstGeom prst="rect">
            <a:avLst/>
          </a:prstGeom>
          <a:noFill/>
        </p:spPr>
        <p:txBody>
          <a:bodyPr wrap="square" rtlCol="0">
            <a:spAutoFit/>
          </a:bodyPr>
          <a:lstStyle/>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【注意事项】</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（1）长期测量血压应做到“四定”，即定时间、定部位、定体位、定血压计，以确保所测血压的准确性及可比性。</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（2）排除袖带的干扰因素。</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（3）血压计为消耗品，应定期检测维修，定期校准，以保证测量的准确性。</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（4）当发现血压听不清时，应重测量。重测应注意驱尽袖带内余气，使水银柱降至“0”刻度，待患者休息片刻，再进行测量。</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（5）选择健侧肢体测量血压，勿要选择患肢或正在输液的肢体，如偏瘫患者、乳腺癌根治术后患者。</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（6）上肢有大面积烧伤、脉管炎、血管畸形等患者，应测量下肢血压。</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【健康教育】</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向患者讲解血压计的构造及测量方法，告知血压的正常范围，指导患者学会自我监测血压的变化，当血压发生异常时应及时到医院就诊。</a:t>
            </a:r>
            <a:endParaRPr lang="zh-CN" altLang="en-US" dirty="0">
              <a:latin typeface="微软雅黑" panose="020B0503020204020204" charset="-122"/>
              <a:ea typeface="微软雅黑" panose="020B0503020204020204" charset="-122"/>
            </a:endParaRPr>
          </a:p>
        </p:txBody>
      </p:sp>
      <p:sp>
        <p:nvSpPr>
          <p:cNvPr id="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一、正常血压及生理变化</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650875" y="4000500"/>
            <a:ext cx="3168015" cy="25247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sz="1200" b="1" dirty="0" smtClean="0"/>
              <a:t>1. 能准确记忆体温、脉搏、血压、呼吸的正常范围、测量方法及注意事项。</a:t>
            </a:r>
            <a:endParaRPr sz="1200" b="1" dirty="0" smtClean="0"/>
          </a:p>
          <a:p>
            <a:pPr algn="just" fontAlgn="auto">
              <a:lnSpc>
                <a:spcPct val="120000"/>
              </a:lnSpc>
              <a:spcBef>
                <a:spcPts val="0"/>
              </a:spcBef>
              <a:spcAft>
                <a:spcPts val="0"/>
              </a:spcAft>
            </a:pPr>
            <a:r>
              <a:rPr sz="1200" b="1" dirty="0" smtClean="0"/>
              <a:t>2. 能准确解释发热、稽留热、弛张热、间歇热、不规则热、体温过低、速脉、缓脉、间歇脉、绌脉、洪脉、丝脉、呼吸增快、呼吸缓慢、潮式呼吸、间断呼吸、深度呼吸、呼吸困难、鼾声呼吸、蝉鸣样呼吸、高血压和低血压的概念。</a:t>
            </a:r>
            <a:endParaRPr sz="1200" b="1" dirty="0" smtClean="0"/>
          </a:p>
          <a:p>
            <a:pPr algn="just" fontAlgn="auto">
              <a:lnSpc>
                <a:spcPct val="120000"/>
              </a:lnSpc>
              <a:spcBef>
                <a:spcPts val="0"/>
              </a:spcBef>
              <a:spcAft>
                <a:spcPts val="0"/>
              </a:spcAft>
            </a:pPr>
            <a:r>
              <a:rPr sz="1200" b="1" dirty="0" smtClean="0"/>
              <a:t>3. 能说出体温计的消毒和检测方法、血压计的种类及汞柱式血压计的构造。</a:t>
            </a:r>
            <a:endParaRPr sz="1200" b="1" dirty="0" smtClean="0"/>
          </a:p>
          <a:p>
            <a:pPr algn="just" fontAlgn="auto">
              <a:lnSpc>
                <a:spcPct val="120000"/>
              </a:lnSpc>
              <a:spcBef>
                <a:spcPts val="0"/>
              </a:spcBef>
              <a:spcAft>
                <a:spcPts val="0"/>
              </a:spcAft>
            </a:pPr>
            <a:r>
              <a:rPr sz="1200" b="1" dirty="0" smtClean="0"/>
              <a:t>4. 知道体温过低患者的临床表现及护理措施。</a:t>
            </a:r>
            <a:endParaRPr sz="1200" b="1" dirty="0" smtClean="0"/>
          </a:p>
        </p:txBody>
      </p:sp>
      <p:sp>
        <p:nvSpPr>
          <p:cNvPr id="5" name="文本框 22"/>
          <p:cNvSpPr txBox="1"/>
          <p:nvPr/>
        </p:nvSpPr>
        <p:spPr>
          <a:xfrm flipH="1">
            <a:off x="4954270" y="4088765"/>
            <a:ext cx="2655570" cy="141859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sz="1200" b="1" dirty="0" smtClean="0"/>
              <a:t>1. 能正确测量体温、脉搏、呼吸和血压。</a:t>
            </a:r>
            <a:endParaRPr lang="zh-CN" altLang="en-US" sz="1200" b="1" dirty="0" smtClean="0"/>
          </a:p>
          <a:p>
            <a:pPr algn="just" fontAlgn="auto">
              <a:lnSpc>
                <a:spcPct val="120000"/>
              </a:lnSpc>
              <a:spcBef>
                <a:spcPts val="0"/>
              </a:spcBef>
              <a:spcAft>
                <a:spcPts val="0"/>
              </a:spcAft>
            </a:pPr>
            <a:r>
              <a:rPr lang="zh-CN" altLang="en-US" sz="1200" b="1" dirty="0" smtClean="0"/>
              <a:t>2. 能判断发热程度，并给予正确的护理措施。</a:t>
            </a:r>
            <a:endParaRPr lang="zh-CN" altLang="en-US" sz="1200" b="1" dirty="0" smtClean="0"/>
          </a:p>
          <a:p>
            <a:pPr algn="just" fontAlgn="auto">
              <a:lnSpc>
                <a:spcPct val="120000"/>
              </a:lnSpc>
              <a:spcBef>
                <a:spcPts val="0"/>
              </a:spcBef>
              <a:spcAft>
                <a:spcPts val="0"/>
              </a:spcAft>
            </a:pPr>
            <a:r>
              <a:rPr lang="zh-CN" altLang="en-US" sz="1200" b="1" dirty="0" smtClean="0"/>
              <a:t>3. 能识别脉搏异常、呼吸异常和血压异常患者，并给予正确的护理措施。</a:t>
            </a:r>
            <a:endParaRPr lang="zh-CN" altLang="en-US" sz="1200" b="1" dirty="0" smtClean="0"/>
          </a:p>
        </p:txBody>
      </p:sp>
      <p:sp>
        <p:nvSpPr>
          <p:cNvPr id="6" name="文本框 22"/>
          <p:cNvSpPr txBox="1"/>
          <p:nvPr/>
        </p:nvSpPr>
        <p:spPr>
          <a:xfrm flipH="1">
            <a:off x="8314690" y="4088765"/>
            <a:ext cx="2618105" cy="53340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sz="1200" b="1" dirty="0" smtClean="0"/>
              <a:t>进行相关操作时，态度认真、操作规范，注重人文关怀。</a:t>
            </a:r>
            <a:endParaRPr lang="zh-CN" altLang="en-US" sz="1200" b="1"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38442"/>
            <a:ext cx="10564260" cy="5543549"/>
          </a:xfrm>
          <a:prstGeom prst="rect">
            <a:avLst/>
          </a:prstGeom>
        </p:spPr>
      </p:pic>
      <p:sp>
        <p:nvSpPr>
          <p:cNvPr id="4" name="矩形 3"/>
          <p:cNvSpPr/>
          <p:nvPr/>
        </p:nvSpPr>
        <p:spPr>
          <a:xfrm>
            <a:off x="2131414" y="196088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体温的评估及护理</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一、正常体温及生理变化</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680585" y="1999615"/>
            <a:ext cx="653288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（一）体温的产生与调节</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1. 体温的形成</a:t>
            </a:r>
            <a:r>
              <a:rPr lang="zh-CN" altLang="en-US" dirty="0">
                <a:latin typeface="微软雅黑" panose="020B0503020204020204" charset="-122"/>
                <a:ea typeface="微软雅黑" panose="020B0503020204020204" charset="-122"/>
              </a:rPr>
              <a:t>　体温是物质代谢的产物。</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2. 产热与散热</a:t>
            </a:r>
            <a:r>
              <a:rPr lang="zh-CN" altLang="en-US" dirty="0">
                <a:latin typeface="微软雅黑" panose="020B0503020204020204" charset="-122"/>
                <a:ea typeface="微软雅黑" panose="020B0503020204020204" charset="-122"/>
              </a:rPr>
              <a:t>　（1）产热：人体产热的主要部位是肝脏和骨骼肌，通过化学的方式产热。成年人以战栗产热为主，新生儿以非战栗产热为主。（2）散热：皮肤是主要散热器官，占总散热量的 70%；其次通过呼吸散热占 29%；通过排泄（尿、粪）散热占 1%。人体通过物理的方式散热，散热方式主要有辐射、对流、传导、蒸发四种。</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3. 体温的调节</a:t>
            </a:r>
            <a:r>
              <a:rPr lang="zh-CN" altLang="en-US" dirty="0">
                <a:latin typeface="微软雅黑" panose="020B0503020204020204" charset="-122"/>
                <a:ea typeface="微软雅黑" panose="020B0503020204020204" charset="-122"/>
              </a:rPr>
              <a:t>　以自主性体温调节为主。</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821055" y="2212340"/>
            <a:ext cx="3413760" cy="3263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一、正常体温及生理变化</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680585" y="1999615"/>
            <a:ext cx="653288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（二）正常体温的评估</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　我们通常所说的正常体温并不是一个具体的温度点，而是一个范围。临床上可以通过口腔、腋下和肛门三种方法来测量体温，测量口腔温度和腋下温度临床上较为常见，通过肛门测得的直肠温度最接近体核温度。</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体温的正常值：正常成人在安静状态下，口腔平均温度 37°C（范围在36.3 ～ 37.2°C），直肠平均温度 37.5°C（范围在 36.5 ～ 37.7°C），腋下平均</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温度 36.5°C（范围在 36.0 ～ 37.0°C）。</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332230" y="2402840"/>
            <a:ext cx="3491865" cy="30245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一、正常体温及生理变化</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4001770" y="2044065"/>
            <a:ext cx="729869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（三）体温的生理性变化</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　相对恒定的体温并不是固定不变的，它可随年龄、性别、昼夜、运动和情绪等因素的变化而有所波动，但是这种波动很小，通常不超出正常范围。</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年龄因素　不同的年龄由于基础代谢水平不同，体温也不同。</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性别因素　一般情况下女性稍高于男性，成年女性的基础体温会随着月经周期而呈现出周期性的改变，在一个月经周期中，排卵以前的基础体温较低，排卵后体温平均上升 0.5°C 左右，一直维持到下次月经来潮前才开始下降，这主要与孕激素的周期性变化有关。</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1064895" y="2539365"/>
            <a:ext cx="2752725" cy="2840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88038_2*r_i*1_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0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88038_2*r_i*1_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4"/>
  <p:tag name="KSO_WM_UNIT_ID" val="diagram20188038_2*r_i*1_6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0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3"/>
  <p:tag name="KSO_WM_UNIT_ID" val="diagram20188038_2*r_i*1_6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88038_2*r_i*1_1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6"/>
  <p:tag name="KSO_WM_UNIT_ID" val="diagram20188038_2*r_i*1_4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4"/>
  <p:tag name="KSO_WM_UNIT_ID" val="diagram20188038_2*r_i*1_4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3"/>
  <p:tag name="KSO_WM_UNIT_ID" val="diagram20188038_2*r_i*1_4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2"/>
  <p:tag name="KSO_WM_UNIT_ID" val="diagram20188038_2*r_i*1_4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1"/>
  <p:tag name="KSO_WM_UNIT_ID" val="diagram20188038_2*r_i*1_4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0"/>
  <p:tag name="KSO_WM_UNIT_ID" val="diagram20188038_2*r_i*1_4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9"/>
  <p:tag name="KSO_WM_UNIT_ID" val="diagram20188038_2*r_i*1_3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7"/>
  <p:tag name="KSO_WM_UNIT_ID" val="diagram20188038_2*r_i*1_3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6"/>
  <p:tag name="KSO_WM_UNIT_ID" val="diagram20188038_2*r_i*1_3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5"/>
  <p:tag name="KSO_WM_UNIT_ID" val="diagram20188038_2*r_i*1_3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3"/>
  <p:tag name="KSO_WM_UNIT_ID" val="diagram20188038_2*r_i*1_3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2"/>
  <p:tag name="KSO_WM_UNIT_ID" val="diagram20188038_2*r_i*1_3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1"/>
  <p:tag name="KSO_WM_UNIT_ID" val="diagram20188038_2*r_i*1_3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0"/>
  <p:tag name="KSO_WM_UNIT_ID" val="diagram20188038_2*r_i*1_3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9"/>
  <p:tag name="KSO_WM_UNIT_ID" val="diagram20188038_2*r_i*1_2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8"/>
  <p:tag name="KSO_WM_UNIT_ID" val="diagram20188038_2*r_i*1_2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2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6"/>
  <p:tag name="KSO_WM_UNIT_ID" val="diagram20188038_2*r_i*1_2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2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5"/>
  <p:tag name="KSO_WM_UNIT_ID" val="diagram20188038_2*r_i*1_2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4"/>
  <p:tag name="KSO_WM_UNIT_ID" val="diagram20188038_2*r_i*1_2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2"/>
  <p:tag name="KSO_WM_UNIT_ID" val="diagram20188038_2*r_i*1_2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1"/>
  <p:tag name="KSO_WM_UNIT_ID" val="diagram20188038_2*r_i*1_2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0"/>
  <p:tag name="KSO_WM_UNIT_ID" val="diagram20188038_2*r_i*1_2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9"/>
  <p:tag name="KSO_WM_UNIT_ID" val="diagram20188038_2*r_i*1_1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8"/>
  <p:tag name="KSO_WM_UNIT_ID" val="diagram20188038_2*r_i*1_1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2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7"/>
  <p:tag name="KSO_WM_UNIT_ID" val="diagram20188038_2*r_i*1_1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3"/>
  <p:tag name="KSO_WM_UNIT_ID" val="diagram20188038_2*r_i*1_1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88038_2*r_i*1_1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88038_2*r_i*1_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8038_2*r_i*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2"/>
  <p:tag name="KSO_WM_UNIT_ID" val="diagram20188038_2*r_i*1_6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6"/>
  <p:tag name="KSO_WM_UNIT_ID" val="diagram20188038_2*r_i*1_5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5"/>
  <p:tag name="KSO_WM_UNIT_ID" val="diagram20188038_2*r_i*1_4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4"/>
  <p:tag name="KSO_WM_UNIT_ID" val="diagram20188038_2*r_i*1_3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3"/>
  <p:tag name="KSO_WM_UNIT_ID" val="diagram20188038_2*r_i*1_2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2"/>
  <p:tag name="KSO_WM_UNIT_ID" val="diagram20188038_2*r_i*1_1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4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7"/>
  <p:tag name="KSO_WM_UNIT_ID" val="diagram20188038_2*r_i*1_5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5"/>
  <p:tag name="KSO_WM_UNIT_ID" val="diagram20188038_2*r_i*1_5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4"/>
  <p:tag name="KSO_WM_UNIT_ID" val="diagram20188038_2*r_i*1_5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9"/>
  <p:tag name="KSO_WM_UNIT_ID" val="diagram20188038_2*r_i*1_4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8"/>
  <p:tag name="KSO_WM_UNIT_ID" val="diagram20188038_2*r_i*1_3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7"/>
  <p:tag name="KSO_WM_UNIT_ID" val="diagram20188038_2*r_i*1_2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6"/>
  <p:tag name="KSO_WM_UNIT_ID" val="diagram20188038_2*r_i*1_1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88038_2*r_i*1_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88038_2*r_i*1_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0"/>
  <p:tag name="KSO_WM_UNIT_ID" val="diagram20188038_2*r_i*1_5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FILL_FORE_SCHEMECOLOR_INDEX" val="6"/>
  <p:tag name="KSO_WM_UNIT_FILL_TYPE" val="1"/>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1"/>
  <p:tag name="KSO_WM_UNIT_ID" val="diagram20188038_2*r_i*1_5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FILL_FORE_SCHEMECOLOR_INDEX" val="6"/>
  <p:tag name="KSO_WM_UNIT_FILL_TYPE" val="1"/>
  <p:tag name="KSO_WM_UNIT_TEXT_FILL_FORE_SCHEMECOLOR_INDEX" val="2"/>
  <p:tag name="KSO_WM_UNIT_TEXT_FILL_TYPE" val="1"/>
  <p:tag name="KSO_WM_UNIT_USESOURCEFORMAT_APPLY" val="1"/>
</p:tagLst>
</file>

<file path=ppt/tags/tag15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8"/>
  <p:tag name="KSO_WM_UNIT_ID" val="diagram20188038_2*r_i*1_4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2"/>
  <p:tag name="KSO_WM_UNIT_ID" val="diagram20188038_2*r_i*1_5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FILL_FORE_SCHEMECOLOR_INDEX" val="9"/>
  <p:tag name="KSO_WM_UNIT_FILL_TYPE" val="1"/>
  <p:tag name="KSO_WM_UNIT_TEXT_FILL_FORE_SCHEMECOLOR_INDEX" val="2"/>
  <p:tag name="KSO_WM_UNIT_TEXT_FILL_TYPE" val="1"/>
  <p:tag name="KSO_WM_UNIT_USESOURCEFORMAT_APPLY" val="1"/>
</p:tagLst>
</file>

<file path=ppt/tags/tag15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3"/>
  <p:tag name="KSO_WM_UNIT_ID" val="diagram20188038_2*r_i*1_5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FILL_FORE_SCHEMECOLOR_INDEX" val="9"/>
  <p:tag name="KSO_WM_UNIT_FILL_TYPE" val="1"/>
  <p:tag name="KSO_WM_UNIT_TEXT_FILL_FORE_SCHEMECOLOR_INDEX" val="2"/>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7"/>
  <p:tag name="KSO_WM_UNIT_ID" val="diagram20188038_2*r_i*1_4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FILL_FORE_SCHEMECOLOR_INDEX" val="14"/>
  <p:tag name="KSO_WM_UNIT_FILL_TYPE" val="1"/>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PA" val="v5.2.5"/>
  <p:tag name="KSO_WM_UNIT_PRESET_TEXT" val="单击此处添加文本具体内容，简明扼要地阐述你的观点"/>
  <p:tag name="KSO_WM_UNIT_NOCLEAR" val="0"/>
  <p:tag name="KSO_WM_UNIT_SHOW_EDIT_AREA_INDICATION" val="0"/>
  <p:tag name="KSO_WM_UNIT_VALUE" val="34"/>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8038_2*r_v*1_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PA" val="v5.2.5"/>
  <p:tag name="KSO_WM_UNIT_PRESET_TEXT" val="单击此处添加文本具体内容，简明扼要地阐述你的观点"/>
  <p:tag name="KSO_WM_UNIT_NOCLEAR" val="0"/>
  <p:tag name="KSO_WM_UNIT_SHOW_EDIT_AREA_INDICATION" val="0"/>
  <p:tag name="KSO_WM_UNIT_VALUE" val="34"/>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8038_2*r_v*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8.xml><?xml version="1.0" encoding="utf-8"?>
<p:tagLst xmlns:p="http://schemas.openxmlformats.org/presentationml/2006/main">
  <p:tag name="KSO_WM_BEAUTIFY_FLAG" val="#wm#"/>
  <p:tag name="KSO_WM_TEMPLATE_CATEGORY" val="diagram"/>
  <p:tag name="KSO_WM_TEMPLATE_INDEX" val="20194736"/>
  <p:tag name="KSO_WM_SLIDE_ID" val="diagram2019473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SPECIAL_SOURCE" val="bdnull"/>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1.xml><?xml version="1.0" encoding="utf-8"?>
<p:tagLst xmlns:p="http://schemas.openxmlformats.org/presentationml/2006/main">
  <p:tag name="KSO_WM_UNIT_TEXT_PART_ID_V2" val="d-1-1"/>
  <p:tag name="KSO_WM_UNIT_PRESET_TEXT" val="点击此处添加正文，文字是您思想的提炼，为了演示发布的良好效果，请言简意赅的阐述您的观点。&#13;您的正文已经经简明扼要，字字珠玑，但信息却千丝万缕、错综复杂，需要用更多的文字来表述；"/>
  <p:tag name="KSO_WM_UNIT_NOCLEAR" val="0"/>
  <p:tag name="KSO_WM_UNIT_VALUE" val="126"/>
  <p:tag name="KSO_WM_UNIT_HIGHLIGHT" val="0"/>
  <p:tag name="KSO_WM_UNIT_COMPATIBLE" val="0"/>
  <p:tag name="KSO_WM_UNIT_DIAGRAM_ISNUMVISUAL" val="0"/>
  <p:tag name="KSO_WM_UNIT_DIAGRAM_ISREFERUNIT" val="0"/>
  <p:tag name="KSO_WM_UNIT_TYPE" val="h_f"/>
  <p:tag name="KSO_WM_UNIT_INDEX" val="1_1"/>
  <p:tag name="KSO_WM_UNIT_ID" val="diagram20198635_1*h_f*1_1"/>
  <p:tag name="KSO_WM_TEMPLATE_CATEGORY" val="diagram"/>
  <p:tag name="KSO_WM_TEMPLATE_INDEX" val="20198635"/>
  <p:tag name="KSO_WM_UNIT_LAYERLEVEL" val="1_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5*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5*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5*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5*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5*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167.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5*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5*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5*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5*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5*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5*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173.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5*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5*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5*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5*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5*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5*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179.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5*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5*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5*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5*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5*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5*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185.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5*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05_5*l_h_i*1_5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05_5*l_h_i*1_5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05_5*l_h_i*1_5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05_5*l_h_i*1_5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19.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305_5*l_h_i*1_5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191.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05_5*l_h_f*1_5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1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3.xml><?xml version="1.0" encoding="utf-8"?>
<p:tagLst xmlns:p="http://schemas.openxmlformats.org/presentationml/2006/main">
  <p:tag name="KSO_WM_BEAUTIFY_FLAG" val="#wm#"/>
  <p:tag name="KSO_WM_TEMPLATE_CATEGORY" val="custom"/>
  <p:tag name="KSO_WM_TEMPLATE_INDEX" val="20191204"/>
  <p:tag name="KSO_WM_SLIDE_ITEM_CNT" val="5"/>
  <p:tag name="KSO_WM_SPECIAL_SOURCE" val="bdnull"/>
</p:tagLst>
</file>

<file path=ppt/tags/tag19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95.xml><?xml version="1.0" encoding="utf-8"?>
<p:tagLst xmlns:p="http://schemas.openxmlformats.org/presentationml/2006/main">
  <p:tag name="KSO_WM_TAG_VERSION" val="1.0"/>
  <p:tag name="KSO_WM_TEMPLATE_CATEGORY" val="diagram"/>
  <p:tag name="KSO_WM_TEMPLATE_INDEX" val="754"/>
  <p:tag name="KSO_WM_UNIT_ID" val="diagram754_5*l_i*1_1"/>
  <p:tag name="KSO_WM_UNIT_LAYERLEVEL" val="1_1"/>
  <p:tag name="KSO_WM_BEAUTIFY_FLAG" val="#w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LINE_FORE_SCHEMECOLOR_INDEX" val="5"/>
  <p:tag name="KSO_WM_UNIT_LINE_FILL_TYPE" val="2"/>
  <p:tag name="KSO_WM_UNIT_USESOURCEFORMAT_APPLY" val="1"/>
</p:tagLst>
</file>

<file path=ppt/tags/tag196.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197.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198.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99.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TAG_VERSION" val="1.0"/>
  <p:tag name="KSO_WM_TEMPLATE_CATEGORY" val="diagram"/>
  <p:tag name="KSO_WM_TEMPLATE_INDEX" val="782"/>
  <p:tag name="KSO_WM_UNIT_TYPE" val="l_i"/>
  <p:tag name="KSO_WM_UNIT_INDEX" val="1_1"/>
  <p:tag name="KSO_WM_UNIT_ID" val="258*l_i*1_1"/>
  <p:tag name="KSO_WM_UNIT_CLEAR" val="1"/>
  <p:tag name="KSO_WM_UNIT_LAYERLEVEL" val="1_1"/>
  <p:tag name="KSO_WM_BEAUTIFY_FLAG" val="#wm#"/>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201.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202.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203.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04.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206.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207.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208.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09.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1.xml><?xml version="1.0" encoding="utf-8"?>
<p:tagLst xmlns:p="http://schemas.openxmlformats.org/presentationml/2006/main">
  <p:tag name="KSO_WM_TAG_VERSION" val="1.0"/>
  <p:tag name="KSO_WM_TEMPLATE_CATEGORY" val="diagram"/>
  <p:tag name="KSO_WM_TEMPLATE_INDEX" val="782"/>
  <p:tag name="KSO_WM_UNIT_TYPE" val="l_i"/>
  <p:tag name="KSO_WM_UNIT_INDEX" val="1_2"/>
  <p:tag name="KSO_WM_UNIT_ID" val="258*l_i*1_2"/>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211.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212.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213.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216.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217.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218.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19.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xml><?xml version="1.0" encoding="utf-8"?>
<p:tagLst xmlns:p="http://schemas.openxmlformats.org/presentationml/2006/main">
  <p:tag name="KSO_WM_TAG_VERSION" val="1.0"/>
  <p:tag name="KSO_WM_TEMPLATE_CATEGORY" val="diagram"/>
  <p:tag name="KSO_WM_TEMPLATE_INDEX" val="782"/>
  <p:tag name="KSO_WM_UNIT_TYPE" val="l_i"/>
  <p:tag name="KSO_WM_UNIT_INDEX" val="1_3"/>
  <p:tag name="KSO_WM_UNIT_ID" val="258*l_i*1_3"/>
  <p:tag name="KSO_WM_UNIT_CLEAR" val="1"/>
  <p:tag name="KSO_WM_UNIT_LAYERLEVEL" val="1_1"/>
  <p:tag name="KSO_WM_BEAUTIFY_FLAG" val="#wm#"/>
  <p:tag name="KSO_WM_DIAGRAM_GROUP_CODE" val="l1-1"/>
  <p:tag name="KSO_WM_UNIT_TEXT_FILL_FORE_SCHEMECOLOR_INDEX" val="5"/>
  <p:tag name="KSO_WM_UNIT_TEXT_FILL_TYPE" val="1"/>
  <p:tag name="KSO_WM_UNIT_USESOURCEFORMAT_APPLY"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221.xml><?xml version="1.0" encoding="utf-8"?>
<p:tagLst xmlns:p="http://schemas.openxmlformats.org/presentationml/2006/main">
  <p:tag name="KSO_WM_TAG_VERSION" val="1.0"/>
  <p:tag name="KSO_WM_TEMPLATE_CATEGORY" val="diagram"/>
  <p:tag name="KSO_WM_TEMPLATE_INDEX" val="754"/>
  <p:tag name="KSO_WM_UNIT_ID" val="diagram754_5*l_h_i*1_6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PRESET_TEXT" val="E"/>
  <p:tag name="KSO_WM_UNIT_FILL_FORE_SCHEMECOLOR_INDEX" val="10"/>
  <p:tag name="KSO_WM_UNIT_FILL_TYPE" val="1"/>
  <p:tag name="KSO_WM_UNIT_TEXT_FILL_FORE_SCHEMECOLOR_INDEX" val="14"/>
  <p:tag name="KSO_WM_UNIT_TEXT_FILL_TYPE" val="1"/>
  <p:tag name="KSO_WM_UNIT_USESOURCEFORMAT_APPLY" val="1"/>
</p:tagLst>
</file>

<file path=ppt/tags/tag222.xml><?xml version="1.0" encoding="utf-8"?>
<p:tagLst xmlns:p="http://schemas.openxmlformats.org/presentationml/2006/main">
  <p:tag name="KSO_WM_TAG_VERSION" val="1.0"/>
  <p:tag name="KSO_WM_TEMPLATE_CATEGORY" val="diagram"/>
  <p:tag name="KSO_WM_TEMPLATE_INDEX" val="754"/>
  <p:tag name="KSO_WM_UNIT_ID" val="diagram754_5*l_h_i*1_6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6_4"/>
  <p:tag name="KSO_WM_UNIT_FILL_FORE_SCHEMECOLOR_INDEX" val="10"/>
  <p:tag name="KSO_WM_UNIT_FILL_TYPE" val="1"/>
  <p:tag name="KSO_WM_UNIT_TEXT_FILL_FORE_SCHEMECOLOR_INDEX" val="10"/>
  <p:tag name="KSO_WM_UNIT_TEXT_FILL_TYPE" val="1"/>
  <p:tag name="KSO_WM_UNIT_USESOURCEFORMAT_APPLY" val="1"/>
</p:tagLst>
</file>

<file path=ppt/tags/tag223.xml><?xml version="1.0" encoding="utf-8"?>
<p:tagLst xmlns:p="http://schemas.openxmlformats.org/presentationml/2006/main">
  <p:tag name="KSO_WM_TAG_VERSION" val="1.0"/>
  <p:tag name="KSO_WM_TEMPLATE_CATEGORY" val="diagram"/>
  <p:tag name="KSO_WM_TEMPLATE_INDEX" val="754"/>
  <p:tag name="KSO_WM_UNIT_ID" val="diagram754_5*l_h_i*1_6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4.xml><?xml version="1.0" encoding="utf-8"?>
<p:tagLst xmlns:p="http://schemas.openxmlformats.org/presentationml/2006/main">
  <p:tag name="KSO_WM_TAG_VERSION" val="1.0"/>
  <p:tag name="KSO_WM_TEMPLATE_CATEGORY" val="diagram"/>
  <p:tag name="KSO_WM_TEMPLATE_INDEX" val="754"/>
  <p:tag name="KSO_WM_UNIT_ID" val="diagram754_5*l_h_i*1_6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6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6_2"/>
  <p:tag name="KSO_WM_UNIT_PRESET_TEXT" val="单击此处添加文本"/>
  <p:tag name="KSO_WM_UNIT_TEXT_FILL_FORE_SCHEMECOLOR_INDEX" val="14"/>
  <p:tag name="KSO_WM_UNIT_TEXT_FILL_TYPE" val="1"/>
  <p:tag name="KSO_WM_UNIT_USESOURCEFORMAT_APPLY" val="1"/>
</p:tagLst>
</file>

<file path=ppt/tags/tag22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7.xml><?xml version="1.0" encoding="utf-8"?>
<p:tagLst xmlns:p="http://schemas.openxmlformats.org/presentationml/2006/main">
  <p:tag name="KSO_WM_BEAUTIFY_FLAG" val="#wm#"/>
  <p:tag name="KSO_WM_TEMPLATE_CATEGORY" val="custom"/>
  <p:tag name="KSO_WM_TEMPLATE_INDEX" val="20191204"/>
  <p:tag name="KSO_WM_SLIDE_ITEM_CNT" val="4"/>
  <p:tag name="KSO_WM_SPECIAL_SOURCE" val="bdnull"/>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xml><?xml version="1.0" encoding="utf-8"?>
<p:tagLst xmlns:p="http://schemas.openxmlformats.org/presentationml/2006/main">
  <p:tag name="KSO_WM_TAG_VERSION" val="1.0"/>
  <p:tag name="KSO_WM_TEMPLATE_CATEGORY" val="diagram"/>
  <p:tag name="KSO_WM_TEMPLATE_INDEX" val="782"/>
  <p:tag name="KSO_WM_UNIT_TYPE" val="l_i"/>
  <p:tag name="KSO_WM_UNIT_INDEX" val="1_4"/>
  <p:tag name="KSO_WM_UNIT_ID" val="258*l_i*1_4"/>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4.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35.xml><?xml version="1.0" encoding="utf-8"?>
<p:tagLst xmlns:p="http://schemas.openxmlformats.org/presentationml/2006/main">
  <p:tag name="KSO_WM_TAG_VERSION" val="1.0"/>
  <p:tag name="KSO_WM_TEMPLATE_CATEGORY" val="diagram"/>
  <p:tag name="KSO_WM_TEMPLATE_INDEX" val="754"/>
  <p:tag name="KSO_WM_UNIT_ID" val="diagram754_5*l_i*1_1"/>
  <p:tag name="KSO_WM_UNIT_LAYERLEVEL" val="1_1"/>
  <p:tag name="KSO_WM_BEAUTIFY_FLAG" val="#w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LINE_FORE_SCHEMECOLOR_INDEX" val="5"/>
  <p:tag name="KSO_WM_UNIT_LINE_FILL_TYPE" val="2"/>
  <p:tag name="KSO_WM_UNIT_USESOURCEFORMAT_APPLY" val="1"/>
</p:tagLst>
</file>

<file path=ppt/tags/tag236.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237.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238.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9.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TAG_VERSION" val="1.0"/>
  <p:tag name="KSO_WM_TEMPLATE_CATEGORY" val="diagram"/>
  <p:tag name="KSO_WM_TEMPLATE_INDEX" val="782"/>
  <p:tag name="KSO_WM_UNIT_TYPE" val="l_i"/>
  <p:tag name="KSO_WM_UNIT_INDEX" val="1_19"/>
  <p:tag name="KSO_WM_UNIT_ID" val="258*l_i*1_19"/>
  <p:tag name="KSO_WM_UNIT_CLEAR" val="1"/>
  <p:tag name="KSO_WM_UNIT_LAYERLEVEL" val="1_1"/>
  <p:tag name="KSO_WM_BEAUTIFY_FLAG" val="#wm#"/>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241.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242.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243.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4.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246.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247.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248.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9.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5.xml><?xml version="1.0" encoding="utf-8"?>
<p:tagLst xmlns:p="http://schemas.openxmlformats.org/presentationml/2006/main">
  <p:tag name="KSO_WM_TAG_VERSION" val="1.0"/>
  <p:tag name="KSO_WM_TEMPLATE_CATEGORY" val="diagram"/>
  <p:tag name="KSO_WM_TEMPLATE_INDEX" val="782"/>
  <p:tag name="KSO_WM_UNIT_TYPE" val="l_i"/>
  <p:tag name="KSO_WM_UNIT_INDEX" val="1_20"/>
  <p:tag name="KSO_WM_UNIT_ID" val="258*l_i*1_20"/>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251.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252.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253.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54.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256.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257.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258.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59.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6.xml><?xml version="1.0" encoding="utf-8"?>
<p:tagLst xmlns:p="http://schemas.openxmlformats.org/presentationml/2006/main">
  <p:tag name="KSO_WM_TAG_VERSION" val="1.0"/>
  <p:tag name="KSO_WM_TEMPLATE_CATEGORY" val="diagram"/>
  <p:tag name="KSO_WM_TEMPLATE_INDEX" val="782"/>
  <p:tag name="KSO_WM_UNIT_TYPE" val="l_i"/>
  <p:tag name="KSO_WM_UNIT_INDEX" val="1_21"/>
  <p:tag name="KSO_WM_UNIT_ID" val="258*l_i*1_21"/>
  <p:tag name="KSO_WM_UNIT_CLEAR" val="1"/>
  <p:tag name="KSO_WM_UNIT_LAYERLEVEL" val="1_1"/>
  <p:tag name="KSO_WM_BEAUTIFY_FLAG" val="#wm#"/>
  <p:tag name="KSO_WM_DIAGRAM_GROUP_CODE" val="l1-1"/>
  <p:tag name="KSO_WM_UNIT_TEXT_FILL_FORE_SCHEMECOLOR_INDEX" val="7"/>
  <p:tag name="KSO_WM_UNIT_TEXT_FILL_TYPE" val="1"/>
  <p:tag name="KSO_WM_UNIT_USESOURCEFORMAT_APPLY"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261.xml><?xml version="1.0" encoding="utf-8"?>
<p:tagLst xmlns:p="http://schemas.openxmlformats.org/presentationml/2006/main">
  <p:tag name="KSO_WM_TAG_VERSION" val="1.0"/>
  <p:tag name="KSO_WM_TEMPLATE_CATEGORY" val="diagram"/>
  <p:tag name="KSO_WM_TEMPLATE_INDEX" val="754"/>
  <p:tag name="KSO_WM_UNIT_ID" val="diagram754_5*l_h_i*1_6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PRESET_TEXT" val="E"/>
  <p:tag name="KSO_WM_UNIT_FILL_FORE_SCHEMECOLOR_INDEX" val="10"/>
  <p:tag name="KSO_WM_UNIT_FILL_TYPE" val="1"/>
  <p:tag name="KSO_WM_UNIT_TEXT_FILL_FORE_SCHEMECOLOR_INDEX" val="14"/>
  <p:tag name="KSO_WM_UNIT_TEXT_FILL_TYPE" val="1"/>
  <p:tag name="KSO_WM_UNIT_USESOURCEFORMAT_APPLY" val="1"/>
</p:tagLst>
</file>

<file path=ppt/tags/tag262.xml><?xml version="1.0" encoding="utf-8"?>
<p:tagLst xmlns:p="http://schemas.openxmlformats.org/presentationml/2006/main">
  <p:tag name="KSO_WM_TAG_VERSION" val="1.0"/>
  <p:tag name="KSO_WM_TEMPLATE_CATEGORY" val="diagram"/>
  <p:tag name="KSO_WM_TEMPLATE_INDEX" val="754"/>
  <p:tag name="KSO_WM_UNIT_ID" val="diagram754_5*l_h_i*1_6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6_4"/>
  <p:tag name="KSO_WM_UNIT_FILL_FORE_SCHEMECOLOR_INDEX" val="10"/>
  <p:tag name="KSO_WM_UNIT_FILL_TYPE" val="1"/>
  <p:tag name="KSO_WM_UNIT_TEXT_FILL_FORE_SCHEMECOLOR_INDEX" val="10"/>
  <p:tag name="KSO_WM_UNIT_TEXT_FILL_TYPE" val="1"/>
  <p:tag name="KSO_WM_UNIT_USESOURCEFORMAT_APPLY" val="1"/>
</p:tagLst>
</file>

<file path=ppt/tags/tag263.xml><?xml version="1.0" encoding="utf-8"?>
<p:tagLst xmlns:p="http://schemas.openxmlformats.org/presentationml/2006/main">
  <p:tag name="KSO_WM_TAG_VERSION" val="1.0"/>
  <p:tag name="KSO_WM_TEMPLATE_CATEGORY" val="diagram"/>
  <p:tag name="KSO_WM_TEMPLATE_INDEX" val="754"/>
  <p:tag name="KSO_WM_UNIT_ID" val="diagram754_5*l_h_i*1_6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64.xml><?xml version="1.0" encoding="utf-8"?>
<p:tagLst xmlns:p="http://schemas.openxmlformats.org/presentationml/2006/main">
  <p:tag name="KSO_WM_TAG_VERSION" val="1.0"/>
  <p:tag name="KSO_WM_TEMPLATE_CATEGORY" val="diagram"/>
  <p:tag name="KSO_WM_TEMPLATE_INDEX" val="754"/>
  <p:tag name="KSO_WM_UNIT_ID" val="diagram754_5*l_h_i*1_6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6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6_2"/>
  <p:tag name="KSO_WM_UNIT_PRESET_TEXT" val="单击此处添加文本"/>
  <p:tag name="KSO_WM_UNIT_TEXT_FILL_FORE_SCHEMECOLOR_INDEX" val="14"/>
  <p:tag name="KSO_WM_UNIT_TEXT_FILL_TYPE" val="1"/>
  <p:tag name="KSO_WM_UNIT_USESOURCEFORMAT_APPLY" val="1"/>
</p:tagLst>
</file>

<file path=ppt/tags/tag26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7.xml><?xml version="1.0" encoding="utf-8"?>
<p:tagLst xmlns:p="http://schemas.openxmlformats.org/presentationml/2006/main">
  <p:tag name="KSO_WM_BEAUTIFY_FLAG" val="#wm#"/>
  <p:tag name="KSO_WM_TEMPLATE_CATEGORY" val="custom"/>
  <p:tag name="KSO_WM_TEMPLATE_INDEX" val="20191204"/>
  <p:tag name="KSO_WM_SLIDE_ITEM_CNT" val="4"/>
  <p:tag name="KSO_WM_SPECIAL_SOURCE" val="bdnull"/>
</p:tagLst>
</file>

<file path=ppt/tags/tag268.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3_3"/>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3_3"/>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27.xml><?xml version="1.0" encoding="utf-8"?>
<p:tagLst xmlns:p="http://schemas.openxmlformats.org/presentationml/2006/main">
  <p:tag name="KSO_WM_TAG_VERSION" val="1.0"/>
  <p:tag name="KSO_WM_TEMPLATE_CATEGORY" val="diagram"/>
  <p:tag name="KSO_WM_TEMPLATE_INDEX" val="782"/>
  <p:tag name="KSO_WM_UNIT_TYPE" val="l_i"/>
  <p:tag name="KSO_WM_UNIT_INDEX" val="1_27"/>
  <p:tag name="KSO_WM_UNIT_ID" val="258*l_i*1_27"/>
  <p:tag name="KSO_WM_UNIT_CLEAR" val="1"/>
  <p:tag name="KSO_WM_UNIT_LAYERLEVEL" val="1_1"/>
  <p:tag name="KSO_WM_BEAUTIFY_FLAG" val="#wm#"/>
  <p:tag name="KSO_WM_DIAGRAM_GROUP_CODE" val="l1-1"/>
  <p:tag name="KSO_WM_UNIT_FILL_FORE_SCHEMECOLOR_INDEX" val="7"/>
  <p:tag name="KSO_WM_UNIT_FILL_TYPE" val="1"/>
  <p:tag name="KSO_WM_UNIT_USESOURCEFORMAT_APPLY"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3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3_2"/>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4"/>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3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3_1"/>
  <p:tag name="KSO_WM_UNIT_PRESET_TEXT" val="第三阶段&#13;(2017-2018年中)"/>
  <p:tag name="KSO_WM_UNIT_VALUE" val="18"/>
  <p:tag name="KSO_WM_UNIT_TEXT_FILL_FORE_SCHEMECOLOR_INDEX" val="14"/>
  <p:tag name="KSO_WM_UNIT_TEXT_FILL_TYPE" val="1"/>
  <p:tag name="KSO_WM_UNIT_USESOURCEFORMAT_APPLY" val="1"/>
  <p:tag name="KSO_WM_UNIT_DIAGRAM_SCHEMECOLOR_ID" val="4"/>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3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3_1"/>
  <p:tag name="KSO_WM_UNIT_PRESET_TEXT" val="1.成为全球化的品牌&#13;2.人群的深度就广度拓展&#13;3.App端全面开放合作,接入更多友商智能硬件,全面搜集用户数据,并对接专业的服务机构给宝宝提供真正有价值的数据服务"/>
  <p:tag name="KSO_WM_UNIT_VALUE" val="110"/>
  <p:tag name="KSO_WM_UNIT_TEXT_FILL_FORE_SCHEMECOLOR_INDEX" val="13"/>
  <p:tag name="KSO_WM_UNIT_TEXT_FILL_TYPE" val="1"/>
  <p:tag name="KSO_WM_UNIT_USESOURCEFORMAT_APPLY" val="1"/>
  <p:tag name="KSO_WM_UNIT_DIAGRAM_SCHEMECOLOR_ID" val="4"/>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1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1_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1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1_2"/>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4"/>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1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1_1"/>
  <p:tag name="KSO_WM_UNIT_PRESET_TEXT" val="第一阶段&#13;(2015-2016年中)"/>
  <p:tag name="KSO_WM_UNIT_VALUE" val="18"/>
  <p:tag name="KSO_WM_UNIT_TEXT_FILL_FORE_SCHEMECOLOR_INDEX" val="14"/>
  <p:tag name="KSO_WM_UNIT_TEXT_FILL_TYPE" val="1"/>
  <p:tag name="KSO_WM_UNIT_USESOURCEFORMAT_APPLY" val="1"/>
  <p:tag name="KSO_WM_UNIT_DIAGRAM_SCHEMECOLOR_ID" val="4"/>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1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1_1"/>
  <p:tag name="KSO_WM_UNIT_PRESET_TEXT" val="1.塑造品牌,搭建渠道2.专注配奶机类目,深度优化软硬件体验,快速迭代,推出合约机全面占领市场,在类目赛道上建立足够领先优势,待竞争对手进来做大蛋糕,早已转向不依剩硬件盈利,靠激活码的分成来获得更多收益,收割市场,扩大用户量"/>
  <p:tag name="KSO_WM_UNIT_VALUE" val="110"/>
  <p:tag name="KSO_WM_UNIT_TEXT_FILL_FORE_SCHEMECOLOR_INDEX" val="13"/>
  <p:tag name="KSO_WM_UNIT_TEXT_FILL_TYPE" val="1"/>
  <p:tag name="KSO_WM_UNIT_USESOURCEFORMAT_APPLY" val="1"/>
  <p:tag name="KSO_WM_UNIT_DIAGRAM_SCHEMECOLOR_ID" val="4"/>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z*1_2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z"/>
  <p:tag name="KSO_WM_UNIT_INDEX" val="1_2_1"/>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4"/>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2_2"/>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2_2"/>
  <p:tag name="KSO_WM_UNIT_LINE_FORE_SCHEMECOLOR_INDEX" val="7"/>
  <p:tag name="KSO_WM_UNIT_LINE_FILL_TYPE" val="2"/>
  <p:tag name="KSO_WM_UNIT_TEXT_FILL_FORE_SCHEMECOLOR_INDEX" val="2"/>
  <p:tag name="KSO_WM_UNIT_TEXT_FILL_TYPE" val="1"/>
  <p:tag name="KSO_WM_UNIT_USESOURCEFORMAT_APPLY" val="1"/>
  <p:tag name="KSO_WM_UNIT_DIAGRAM_SCHEMECOLOR_ID" val="4"/>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i*1_2_3"/>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i"/>
  <p:tag name="KSO_WM_UNIT_INDEX" val="1_2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28.xml><?xml version="1.0" encoding="utf-8"?>
<p:tagLst xmlns:p="http://schemas.openxmlformats.org/presentationml/2006/main">
  <p:tag name="KSO_WM_TAG_VERSION" val="1.0"/>
  <p:tag name="KSO_WM_TEMPLATE_CATEGORY" val="diagram"/>
  <p:tag name="KSO_WM_TEMPLATE_INDEX" val="782"/>
  <p:tag name="KSO_WM_UNIT_TYPE" val="l_i"/>
  <p:tag name="KSO_WM_UNIT_INDEX" val="1_28"/>
  <p:tag name="KSO_WM_UNIT_ID" val="258*l_i*1_28"/>
  <p:tag name="KSO_WM_UNIT_CLEAR" val="1"/>
  <p:tag name="KSO_WM_UNIT_LAYERLEVEL" val="1_1"/>
  <p:tag name="KSO_WM_BEAUTIFY_FLAG" val="#wm#"/>
  <p:tag name="KSO_WM_DIAGRAM_GROUP_CODE" val="l1-1"/>
  <p:tag name="KSO_WM_UNIT_FILL_FORE_SCHEMECOLOR_INDEX" val="8"/>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a*1_2_1"/>
  <p:tag name="KSO_WM_TEMPLATE_CATEGORY" val="diagram"/>
  <p:tag name="KSO_WM_TEMPLATE_INDEX" val="20199381"/>
  <p:tag name="KSO_WM_UNIT_LAYERLEVEL" val="1_1_1"/>
  <p:tag name="KSO_WM_TAG_VERSION" val="1.0"/>
  <p:tag name="KSO_WM_BEAUTIFY_FLAG" val="#wm#"/>
  <p:tag name="KSO_WM_UNIT_DIAGRAM_MODELTYPE" val="numdgm"/>
  <p:tag name="KSO_WM_UNIT_ISCONTENTSTITLE" val="0"/>
  <p:tag name="KSO_WM_UNIT_NOCLEAR" val="0"/>
  <p:tag name="KSO_WM_DIAGRAM_GROUP_CODE" val="m1-1"/>
  <p:tag name="KSO_WM_UNIT_TYPE" val="m_h_a"/>
  <p:tag name="KSO_WM_UNIT_INDEX" val="1_2_1"/>
  <p:tag name="KSO_WM_UNIT_PRESET_TEXT" val="第二阶段&#13;(2016-2017年中)"/>
  <p:tag name="KSO_WM_UNIT_VALUE" val="18"/>
  <p:tag name="KSO_WM_UNIT_TEXT_FILL_FORE_SCHEMECOLOR_INDEX" val="14"/>
  <p:tag name="KSO_WM_UNIT_TEXT_FILL_TYPE" val="1"/>
  <p:tag name="KSO_WM_UNIT_USESOURCEFORMAT_APPLY" val="1"/>
  <p:tag name="KSO_WM_UNIT_DIAGRAM_SCHEMECOLOR_ID" val="4"/>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f*1_2_1"/>
  <p:tag name="KSO_WM_TEMPLATE_CATEGORY" val="diagram"/>
  <p:tag name="KSO_WM_TEMPLATE_INDEX" val="20199381"/>
  <p:tag name="KSO_WM_UNIT_LAYERLEVEL" val="1_1_1"/>
  <p:tag name="KSO_WM_TAG_VERSION" val="1.0"/>
  <p:tag name="KSO_WM_BEAUTIFY_FLAG" val="#wm#"/>
  <p:tag name="KSO_WM_UNIT_DIAGRAM_MODELTYPE" val="numdgm"/>
  <p:tag name="KSO_WM_UNIT_NOCLEAR" val="0"/>
  <p:tag name="KSO_WM_DIAGRAM_GROUP_CODE" val="m1-1"/>
  <p:tag name="KSO_WM_UNIT_TYPE" val="m_h_f"/>
  <p:tag name="KSO_WM_UNIT_INDEX" val="1_2_1"/>
  <p:tag name="KSO_WM_UNIT_PRESET_TEXT" val="1.品牌初成,海外发力&#13;2.推出跟奶粉、辅食、母乳相关的系列智能产品及相关模块化附属产品,拓展产品线&#13;3.App端引入积分和商城系统强化社交运营,并进行电商尝试"/>
  <p:tag name="KSO_WM_UNIT_VALUE" val="110"/>
  <p:tag name="KSO_WM_UNIT_TEXT_FILL_FORE_SCHEMECOLOR_INDEX" val="13"/>
  <p:tag name="KSO_WM_UNIT_TEXT_FILL_TYPE" val="1"/>
  <p:tag name="KSO_WM_UNIT_USESOURCEFORMAT_APPLY" val="1"/>
  <p:tag name="KSO_WM_UNIT_DIAGRAM_SCHEMECOLOR_ID" val="4"/>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9381_1*m_h_z*1_3_1"/>
  <p:tag name="KSO_WM_TEMPLATE_CATEGORY" val="diagram"/>
  <p:tag name="KSO_WM_TEMPLATE_INDEX" val="20199381"/>
  <p:tag name="KSO_WM_UNIT_LAYERLEVEL" val="1_1_1"/>
  <p:tag name="KSO_WM_TAG_VERSION" val="1.0"/>
  <p:tag name="KSO_WM_BEAUTIFY_FLAG" val="#wm#"/>
  <p:tag name="KSO_WM_UNIT_DIAGRAM_MODELTYPE" val="numdgm"/>
  <p:tag name="KSO_WM_DIAGRAM_GROUP_CODE" val="m1-1"/>
  <p:tag name="KSO_WM_UNIT_TYPE" val="m_h_z"/>
  <p:tag name="KSO_WM_UNIT_INDEX" val="1_3_1"/>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28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285.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28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87.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3*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288.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3*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89.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3*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29.xml><?xml version="1.0" encoding="utf-8"?>
<p:tagLst xmlns:p="http://schemas.openxmlformats.org/presentationml/2006/main">
  <p:tag name="KSO_WM_TAG_VERSION" val="1.0"/>
  <p:tag name="KSO_WM_TEMPLATE_CATEGORY" val="diagram"/>
  <p:tag name="KSO_WM_TEMPLATE_INDEX" val="782"/>
  <p:tag name="KSO_WM_UNIT_TYPE" val="l_i"/>
  <p:tag name="KSO_WM_UNIT_INDEX" val="1_29"/>
  <p:tag name="KSO_WM_UNIT_ID" val="258*l_i*1_29"/>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290.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3*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291.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3*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292.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293.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294.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295.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96.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297.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298.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299.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TAG_VERSION" val="1.0"/>
  <p:tag name="KSO_WM_TEMPLATE_CATEGORY" val="diagram"/>
  <p:tag name="KSO_WM_TEMPLATE_INDEX" val="782"/>
  <p:tag name="KSO_WM_UNIT_TYPE" val="l_i"/>
  <p:tag name="KSO_WM_UNIT_INDEX" val="1_30"/>
  <p:tag name="KSO_WM_UNIT_ID" val="258*l_i*1_30"/>
  <p:tag name="KSO_WM_UNIT_CLEAR" val="1"/>
  <p:tag name="KSO_WM_UNIT_LAYERLEVEL" val="1_1"/>
  <p:tag name="KSO_WM_BEAUTIFY_FLAG" val="#wm#"/>
  <p:tag name="KSO_WM_DIAGRAM_GROUP_CODE" val="l1-1"/>
  <p:tag name="KSO_WM_UNIT_TEXT_FILL_FORE_SCHEMECOLOR_INDEX" val="8"/>
  <p:tag name="KSO_WM_UNIT_TEXT_FILL_TYPE" val="1"/>
  <p:tag name="KSO_WM_UNIT_USESOURCEFORMAT_APPLY" val="1"/>
</p:tagLst>
</file>

<file path=ppt/tags/tag300.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3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0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0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1.xml><?xml version="1.0" encoding="utf-8"?>
<p:tagLst xmlns:p="http://schemas.openxmlformats.org/presentationml/2006/main">
  <p:tag name="KSO_WM_TAG_VERSION" val="1.0"/>
  <p:tag name="KSO_WM_TEMPLATE_CATEGORY" val="diagram"/>
  <p:tag name="KSO_WM_TEMPLATE_INDEX" val="782"/>
  <p:tag name="KSO_WM_UNIT_TYPE" val="l_i"/>
  <p:tag name="KSO_WM_UNIT_INDEX" val="1_36"/>
  <p:tag name="KSO_WM_UNIT_ID" val="258*l_i*1_36"/>
  <p:tag name="KSO_WM_UNIT_CLEAR" val="1"/>
  <p:tag name="KSO_WM_UNIT_LAYERLEVEL" val="1_1"/>
  <p:tag name="KSO_WM_BEAUTIFY_FLAG" val="#wm#"/>
  <p:tag name="KSO_WM_DIAGRAM_GROUP_CODE" val="l1-1"/>
  <p:tag name="KSO_WM_UNIT_FILL_FORE_SCHEMECOLOR_INDEX" val="8"/>
  <p:tag name="KSO_WM_UNIT_FILL_TYPE" val="1"/>
  <p:tag name="KSO_WM_UNIT_USESOURCEFORMAT_APPLY" val="1"/>
</p:tagLst>
</file>

<file path=ppt/tags/tag3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4_1"/>
  <p:tag name="KSO_WM_UNIT_ID" val="258*l_h_f*1_4_1"/>
  <p:tag name="KSO_WM_UNIT_CLEAR" val="1"/>
  <p:tag name="KSO_WM_UNIT_LAYERLEVEL" val="1_1_1"/>
  <p:tag name="KSO_WM_UNIT_VALUE" val="21"/>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TAG_VERSION" val="1.0"/>
  <p:tag name="KSO_WM_TEMPLATE_CATEGORY" val="diagram"/>
  <p:tag name="KSO_WM_TEMPLATE_INDEX" val="782"/>
  <p:tag name="KSO_WM_UNIT_TYPE" val="l_i"/>
  <p:tag name="KSO_WM_UNIT_INDEX" val="1_1"/>
  <p:tag name="KSO_WM_UNIT_ID" val="258*l_i*1_1"/>
  <p:tag name="KSO_WM_UNIT_CLEAR" val="1"/>
  <p:tag name="KSO_WM_UNIT_LAYERLEVEL" val="1_1"/>
  <p:tag name="KSO_WM_BEAUTIFY_FLAG" val="#wm#"/>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TAG_VERSION" val="1.0"/>
  <p:tag name="KSO_WM_TEMPLATE_CATEGORY" val="diagram"/>
  <p:tag name="KSO_WM_TEMPLATE_INDEX" val="782"/>
  <p:tag name="KSO_WM_UNIT_TYPE" val="l_i"/>
  <p:tag name="KSO_WM_UNIT_INDEX" val="1_2"/>
  <p:tag name="KSO_WM_UNIT_ID" val="258*l_i*1_2"/>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TAG_VERSION" val="1.0"/>
  <p:tag name="KSO_WM_TEMPLATE_CATEGORY" val="diagram"/>
  <p:tag name="KSO_WM_TEMPLATE_INDEX" val="782"/>
  <p:tag name="KSO_WM_UNIT_TYPE" val="l_i"/>
  <p:tag name="KSO_WM_UNIT_INDEX" val="1_3"/>
  <p:tag name="KSO_WM_UNIT_ID" val="258*l_i*1_3"/>
  <p:tag name="KSO_WM_UNIT_CLEAR" val="1"/>
  <p:tag name="KSO_WM_UNIT_LAYERLEVEL" val="1_1"/>
  <p:tag name="KSO_WM_BEAUTIFY_FLAG" val="#wm#"/>
  <p:tag name="KSO_WM_DIAGRAM_GROUP_CODE" val="l1-1"/>
  <p:tag name="KSO_WM_UNIT_TEXT_FILL_FORE_SCHEMECOLOR_INDEX" val="5"/>
  <p:tag name="KSO_WM_UNIT_TEXT_FILL_TYPE" val="1"/>
  <p:tag name="KSO_WM_UNIT_USESOURCEFORMAT_APPLY" val="1"/>
</p:tagLst>
</file>

<file path=ppt/tags/tag38.xml><?xml version="1.0" encoding="utf-8"?>
<p:tagLst xmlns:p="http://schemas.openxmlformats.org/presentationml/2006/main">
  <p:tag name="KSO_WM_TAG_VERSION" val="1.0"/>
  <p:tag name="KSO_WM_TEMPLATE_CATEGORY" val="diagram"/>
  <p:tag name="KSO_WM_TEMPLATE_INDEX" val="782"/>
  <p:tag name="KSO_WM_UNIT_TYPE" val="l_i"/>
  <p:tag name="KSO_WM_UNIT_INDEX" val="1_4"/>
  <p:tag name="KSO_WM_UNIT_ID" val="258*l_i*1_4"/>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TAG_VERSION" val="1.0"/>
  <p:tag name="KSO_WM_TEMPLATE_CATEGORY" val="diagram"/>
  <p:tag name="KSO_WM_TEMPLATE_INDEX" val="782"/>
  <p:tag name="KSO_WM_UNIT_TYPE" val="l_i"/>
  <p:tag name="KSO_WM_UNIT_INDEX" val="1_10"/>
  <p:tag name="KSO_WM_UNIT_ID" val="258*l_i*1_10"/>
  <p:tag name="KSO_WM_UNIT_CLEAR" val="1"/>
  <p:tag name="KSO_WM_UNIT_LAYERLEVEL" val="1_1"/>
  <p:tag name="KSO_WM_BEAUTIFY_FLAG" val="#wm#"/>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TAG_VERSION" val="1.0"/>
  <p:tag name="KSO_WM_TEMPLATE_CATEGORY" val="diagram"/>
  <p:tag name="KSO_WM_TEMPLATE_INDEX" val="782"/>
  <p:tag name="KSO_WM_UNIT_TYPE" val="l_i"/>
  <p:tag name="KSO_WM_UNIT_INDEX" val="1_11"/>
  <p:tag name="KSO_WM_UNIT_ID" val="258*l_i*1_11"/>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41.xml><?xml version="1.0" encoding="utf-8"?>
<p:tagLst xmlns:p="http://schemas.openxmlformats.org/presentationml/2006/main">
  <p:tag name="KSO_WM_TAG_VERSION" val="1.0"/>
  <p:tag name="KSO_WM_TEMPLATE_CATEGORY" val="diagram"/>
  <p:tag name="KSO_WM_TEMPLATE_INDEX" val="782"/>
  <p:tag name="KSO_WM_UNIT_TYPE" val="l_i"/>
  <p:tag name="KSO_WM_UNIT_INDEX" val="1_12"/>
  <p:tag name="KSO_WM_UNIT_ID" val="258*l_i*1_12"/>
  <p:tag name="KSO_WM_UNIT_CLEAR" val="1"/>
  <p:tag name="KSO_WM_UNIT_LAYERLEVEL" val="1_1"/>
  <p:tag name="KSO_WM_BEAUTIFY_FLAG" val="#wm#"/>
  <p:tag name="KSO_WM_DIAGRAM_GROUP_CODE" val="l1-1"/>
  <p:tag name="KSO_WM_UNIT_TEXT_FILL_FORE_SCHEMECOLOR_INDEX" val="6"/>
  <p:tag name="KSO_WM_UNIT_TEXT_FILL_TYPE" val="1"/>
  <p:tag name="KSO_WM_UNIT_USESOURCEFORMAT_APPLY" val="1"/>
</p:tagLst>
</file>

<file path=ppt/tags/tag42.xml><?xml version="1.0" encoding="utf-8"?>
<p:tagLst xmlns:p="http://schemas.openxmlformats.org/presentationml/2006/main">
  <p:tag name="KSO_WM_TAG_VERSION" val="1.0"/>
  <p:tag name="KSO_WM_TEMPLATE_CATEGORY" val="diagram"/>
  <p:tag name="KSO_WM_TEMPLATE_INDEX" val="782"/>
  <p:tag name="KSO_WM_UNIT_TYPE" val="l_i"/>
  <p:tag name="KSO_WM_UNIT_INDEX" val="1_18"/>
  <p:tag name="KSO_WM_UNIT_ID" val="258*l_i*1_18"/>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TAG_VERSION" val="1.0"/>
  <p:tag name="KSO_WM_TEMPLATE_CATEGORY" val="diagram"/>
  <p:tag name="KSO_WM_TEMPLATE_INDEX" val="782"/>
  <p:tag name="KSO_WM_UNIT_TYPE" val="l_i"/>
  <p:tag name="KSO_WM_UNIT_INDEX" val="1_28"/>
  <p:tag name="KSO_WM_UNIT_ID" val="258*l_i*1_28"/>
  <p:tag name="KSO_WM_UNIT_CLEAR" val="1"/>
  <p:tag name="KSO_WM_UNIT_LAYERLEVEL" val="1_1"/>
  <p:tag name="KSO_WM_BEAUTIFY_FLAG" val="#wm#"/>
  <p:tag name="KSO_WM_DIAGRAM_GROUP_CODE" val="l1-1"/>
  <p:tag name="KSO_WM_UNIT_FILL_FORE_SCHEMECOLOR_INDEX" val="8"/>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46.xml><?xml version="1.0" encoding="utf-8"?>
<p:tagLst xmlns:p="http://schemas.openxmlformats.org/presentationml/2006/main">
  <p:tag name="KSO_WM_TAG_VERSION" val="1.0"/>
  <p:tag name="KSO_WM_TEMPLATE_CATEGORY" val="diagram"/>
  <p:tag name="KSO_WM_TEMPLATE_INDEX" val="782"/>
  <p:tag name="KSO_WM_UNIT_TYPE" val="l_i"/>
  <p:tag name="KSO_WM_UNIT_INDEX" val="1_29"/>
  <p:tag name="KSO_WM_UNIT_ID" val="258*l_i*1_29"/>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47.xml><?xml version="1.0" encoding="utf-8"?>
<p:tagLst xmlns:p="http://schemas.openxmlformats.org/presentationml/2006/main">
  <p:tag name="KSO_WM_TAG_VERSION" val="1.0"/>
  <p:tag name="KSO_WM_TEMPLATE_CATEGORY" val="diagram"/>
  <p:tag name="KSO_WM_TEMPLATE_INDEX" val="782"/>
  <p:tag name="KSO_WM_UNIT_TYPE" val="l_i"/>
  <p:tag name="KSO_WM_UNIT_INDEX" val="1_30"/>
  <p:tag name="KSO_WM_UNIT_ID" val="258*l_i*1_30"/>
  <p:tag name="KSO_WM_UNIT_CLEAR" val="1"/>
  <p:tag name="KSO_WM_UNIT_LAYERLEVEL" val="1_1"/>
  <p:tag name="KSO_WM_BEAUTIFY_FLAG" val="#wm#"/>
  <p:tag name="KSO_WM_DIAGRAM_GROUP_CODE" val="l1-1"/>
  <p:tag name="KSO_WM_UNIT_TEXT_FILL_FORE_SCHEMECOLOR_INDEX" val="8"/>
  <p:tag name="KSO_WM_UNIT_TEXT_FILL_TYPE" val="1"/>
  <p:tag name="KSO_WM_UNIT_USESOURCEFORMAT_APPLY" val="1"/>
</p:tagLst>
</file>

<file path=ppt/tags/tag48.xml><?xml version="1.0" encoding="utf-8"?>
<p:tagLst xmlns:p="http://schemas.openxmlformats.org/presentationml/2006/main">
  <p:tag name="KSO_WM_TAG_VERSION" val="1.0"/>
  <p:tag name="KSO_WM_TEMPLATE_CATEGORY" val="diagram"/>
  <p:tag name="KSO_WM_TEMPLATE_INDEX" val="782"/>
  <p:tag name="KSO_WM_UNIT_TYPE" val="l_i"/>
  <p:tag name="KSO_WM_UNIT_INDEX" val="1_36"/>
  <p:tag name="KSO_WM_UNIT_ID" val="258*l_i*1_36"/>
  <p:tag name="KSO_WM_UNIT_CLEAR" val="1"/>
  <p:tag name="KSO_WM_UNIT_LAYERLEVEL" val="1_1"/>
  <p:tag name="KSO_WM_BEAUTIFY_FLAG" val="#wm#"/>
  <p:tag name="KSO_WM_DIAGRAM_GROUP_CODE" val="l1-1"/>
  <p:tag name="KSO_WM_UNIT_FILL_FORE_SCHEMECOLOR_INDEX" val="8"/>
  <p:tag name="KSO_WM_UNIT_FILL_TYPE" val="1"/>
  <p:tag name="KSO_WM_UNIT_USESOURCEFORMAT_APPLY" val="1"/>
</p:tagLst>
</file>

<file path=ppt/tags/tag49.xml><?xml version="1.0" encoding="utf-8"?>
<p:tagLst xmlns:p="http://schemas.openxmlformats.org/presentationml/2006/main">
  <p:tag name="KSO_WM_TAG_VERSION" val="1.0"/>
  <p:tag name="KSO_WM_TEMPLATE_CATEGORY" val="diagram"/>
  <p:tag name="KSO_WM_TEMPLATE_INDEX" val="782"/>
  <p:tag name="KSO_WM_UNIT_TYPE" val="l_h_f"/>
  <p:tag name="KSO_WM_UNIT_INDEX" val="1_4_1"/>
  <p:tag name="KSO_WM_UNIT_ID" val="258*l_h_f*1_4_1"/>
  <p:tag name="KSO_WM_UNIT_CLEAR" val="1"/>
  <p:tag name="KSO_WM_UNIT_LAYERLEVEL" val="1_1_1"/>
  <p:tag name="KSO_WM_UNIT_VALUE" val="21"/>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TAG_VERSION" val="1.0"/>
  <p:tag name="KSO_WM_TEMPLATE_CATEGORY" val="diagram"/>
  <p:tag name="KSO_WM_TEMPLATE_INDEX" val="782"/>
  <p:tag name="KSO_WM_UNIT_TYPE" val="l_i"/>
  <p:tag name="KSO_WM_UNIT_INDEX" val="1_19"/>
  <p:tag name="KSO_WM_UNIT_ID" val="258*l_i*1_19"/>
  <p:tag name="KSO_WM_UNIT_CLEAR" val="1"/>
  <p:tag name="KSO_WM_UNIT_LAYERLEVEL" val="1_1"/>
  <p:tag name="KSO_WM_BEAUTIFY_FLAG" val="#wm#"/>
  <p:tag name="KSO_WM_DIAGRAM_GROUP_CODE" val="l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TAG_VERSION" val="1.0"/>
  <p:tag name="KSO_WM_TEMPLATE_CATEGORY" val="diagram"/>
  <p:tag name="KSO_WM_TEMPLATE_INDEX" val="782"/>
  <p:tag name="KSO_WM_UNIT_TYPE" val="l_i"/>
  <p:tag name="KSO_WM_UNIT_INDEX" val="1_20"/>
  <p:tag name="KSO_WM_UNIT_ID" val="258*l_i*1_20"/>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52.xml><?xml version="1.0" encoding="utf-8"?>
<p:tagLst xmlns:p="http://schemas.openxmlformats.org/presentationml/2006/main">
  <p:tag name="KSO_WM_TAG_VERSION" val="1.0"/>
  <p:tag name="KSO_WM_TEMPLATE_CATEGORY" val="diagram"/>
  <p:tag name="KSO_WM_TEMPLATE_INDEX" val="782"/>
  <p:tag name="KSO_WM_UNIT_TYPE" val="l_i"/>
  <p:tag name="KSO_WM_UNIT_INDEX" val="1_21"/>
  <p:tag name="KSO_WM_UNIT_ID" val="258*l_i*1_21"/>
  <p:tag name="KSO_WM_UNIT_CLEAR" val="1"/>
  <p:tag name="KSO_WM_UNIT_LAYERLEVEL" val="1_1"/>
  <p:tag name="KSO_WM_BEAUTIFY_FLAG" val="#wm#"/>
  <p:tag name="KSO_WM_DIAGRAM_GROUP_CODE" val="l1-1"/>
  <p:tag name="KSO_WM_UNIT_TEXT_FILL_FORE_SCHEMECOLOR_INDEX" val="7"/>
  <p:tag name="KSO_WM_UNIT_TEXT_FILL_TYPE" val="1"/>
  <p:tag name="KSO_WM_UNIT_USESOURCEFORMAT_APPLY" val="1"/>
</p:tagLst>
</file>

<file path=ppt/tags/tag53.xml><?xml version="1.0" encoding="utf-8"?>
<p:tagLst xmlns:p="http://schemas.openxmlformats.org/presentationml/2006/main">
  <p:tag name="KSO_WM_TAG_VERSION" val="1.0"/>
  <p:tag name="KSO_WM_TEMPLATE_CATEGORY" val="diagram"/>
  <p:tag name="KSO_WM_TEMPLATE_INDEX" val="782"/>
  <p:tag name="KSO_WM_UNIT_TYPE" val="l_i"/>
  <p:tag name="KSO_WM_UNIT_INDEX" val="1_27"/>
  <p:tag name="KSO_WM_UNIT_ID" val="258*l_i*1_27"/>
  <p:tag name="KSO_WM_UNIT_CLEAR" val="1"/>
  <p:tag name="KSO_WM_UNIT_LAYERLEVEL" val="1_1"/>
  <p:tag name="KSO_WM_BEAUTIFY_FLAG" val="#wm#"/>
  <p:tag name="KSO_WM_DIAGRAM_GROUP_CODE" val="l1-1"/>
  <p:tag name="KSO_WM_UNIT_FILL_FORE_SCHEMECOLOR_INDEX" val="7"/>
  <p:tag name="KSO_WM_UNIT_FILL_TYPE" val="1"/>
  <p:tag name="KSO_WM_UNIT_USESOURCEFORMAT_APPLY" val="1"/>
</p:tagLst>
</file>

<file path=ppt/tags/tag5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TAG_VERSION" val="1.0"/>
  <p:tag name="KSO_WM_TEMPLATE_CATEGORY" val="diagram"/>
  <p:tag name="KSO_WM_TEMPLATE_INDEX" val="782"/>
  <p:tag name="KSO_WM_UNIT_TYPE" val="l_i"/>
  <p:tag name="KSO_WM_UNIT_INDEX" val="1_10"/>
  <p:tag name="KSO_WM_UNIT_ID" val="258*l_i*1_10"/>
  <p:tag name="KSO_WM_UNIT_CLEAR" val="1"/>
  <p:tag name="KSO_WM_UNIT_LAYERLEVEL" val="1_1"/>
  <p:tag name="KSO_WM_BEAUTIFY_FLAG" val="#wm#"/>
  <p:tag name="KSO_WM_DIAGRAM_GROUP_CODE" val="l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TAG_VERSION" val="1.0"/>
  <p:tag name="KSO_WM_TEMPLATE_CATEGORY" val="diagram"/>
  <p:tag name="KSO_WM_TEMPLATE_INDEX" val="782"/>
  <p:tag name="KSO_WM_UNIT_TYPE" val="l_i"/>
  <p:tag name="KSO_WM_UNIT_INDEX" val="1_11"/>
  <p:tag name="KSO_WM_UNIT_ID" val="258*l_i*1_11"/>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TAG_VERSION" val="1.0"/>
  <p:tag name="KSO_WM_TEMPLATE_CATEGORY" val="diagram"/>
  <p:tag name="KSO_WM_TEMPLATE_INDEX" val="782"/>
  <p:tag name="KSO_WM_UNIT_TYPE" val="l_i"/>
  <p:tag name="KSO_WM_UNIT_INDEX" val="1_12"/>
  <p:tag name="KSO_WM_UNIT_ID" val="258*l_i*1_12"/>
  <p:tag name="KSO_WM_UNIT_CLEAR" val="1"/>
  <p:tag name="KSO_WM_UNIT_LAYERLEVEL" val="1_1"/>
  <p:tag name="KSO_WM_BEAUTIFY_FLAG" val="#wm#"/>
  <p:tag name="KSO_WM_DIAGRAM_GROUP_CODE" val="l1-1"/>
  <p:tag name="KSO_WM_UNIT_TEXT_FILL_FORE_SCHEMECOLOR_INDEX" val="6"/>
  <p:tag name="KSO_WM_UNIT_TEXT_FILL_TYPE" val="1"/>
  <p:tag name="KSO_WM_UNIT_USESOURCEFORMAT_APPLY" val="1"/>
</p:tagLst>
</file>

<file path=ppt/tags/tag58.xml><?xml version="1.0" encoding="utf-8"?>
<p:tagLst xmlns:p="http://schemas.openxmlformats.org/presentationml/2006/main">
  <p:tag name="KSO_WM_TAG_VERSION" val="1.0"/>
  <p:tag name="KSO_WM_TEMPLATE_CATEGORY" val="diagram"/>
  <p:tag name="KSO_WM_TEMPLATE_INDEX" val="782"/>
  <p:tag name="KSO_WM_UNIT_TYPE" val="l_i"/>
  <p:tag name="KSO_WM_UNIT_INDEX" val="1_18"/>
  <p:tag name="KSO_WM_UNIT_ID" val="258*l_i*1_18"/>
  <p:tag name="KSO_WM_UNIT_CLEAR" val="1"/>
  <p:tag name="KSO_WM_UNIT_LAYERLEVEL" val="1_1"/>
  <p:tag name="KSO_WM_BEAUTIFY_FLAG" val="#wm#"/>
  <p:tag name="KSO_WM_DIAGRAM_GROUP_CODE" val="l1-1"/>
  <p:tag name="KSO_WM_UNIT_FILL_FORE_SCHEMECOLOR_INDEX" val="6"/>
  <p:tag name="KSO_WM_UNIT_FILL_TYPE" val="1"/>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1.xml><?xml version="1.0" encoding="utf-8"?>
<p:tagLst xmlns:p="http://schemas.openxmlformats.org/presentationml/2006/main">
  <p:tag name="KSO_WM_TAG_VERSION" val="1.0"/>
  <p:tag name="KSO_WM_TEMPLATE_CATEGORY" val="diagram"/>
  <p:tag name="KSO_WM_TEMPLATE_INDEX" val="782"/>
  <p:tag name="KSO_WM_UNIT_TYPE" val="l_i"/>
  <p:tag name="KSO_WM_UNIT_INDEX" val="1_28"/>
  <p:tag name="KSO_WM_UNIT_ID" val="258*l_i*1_28"/>
  <p:tag name="KSO_WM_UNIT_CLEAR" val="1"/>
  <p:tag name="KSO_WM_UNIT_LAYERLEVEL" val="1_1"/>
  <p:tag name="KSO_WM_BEAUTIFY_FLAG" val="#wm#"/>
  <p:tag name="KSO_WM_DIAGRAM_GROUP_CODE" val="l1-1"/>
  <p:tag name="KSO_WM_UNIT_FILL_FORE_SCHEMECOLOR_INDEX" val="8"/>
  <p:tag name="KSO_WM_UNIT_FILL_TYPE" val="1"/>
  <p:tag name="KSO_WM_UNIT_LINE_FORE_SCHEMECOLOR_INDEX" val="14"/>
  <p:tag name="KSO_WM_UNIT_LINE_FILL_TYPE" val="2"/>
  <p:tag name="KSO_WM_UNIT_TEXT_FILL_FORE_SCHEMECOLOR_INDEX" val="5"/>
  <p:tag name="KSO_WM_UNIT_TEXT_FILL_TYPE" val="1"/>
  <p:tag name="KSO_WM_UNIT_USESOURCEFORMAT_APPLY" val="1"/>
</p:tagLst>
</file>

<file path=ppt/tags/tag62.xml><?xml version="1.0" encoding="utf-8"?>
<p:tagLst xmlns:p="http://schemas.openxmlformats.org/presentationml/2006/main">
  <p:tag name="KSO_WM_TAG_VERSION" val="1.0"/>
  <p:tag name="KSO_WM_TEMPLATE_CATEGORY" val="diagram"/>
  <p:tag name="KSO_WM_TEMPLATE_INDEX" val="782"/>
  <p:tag name="KSO_WM_UNIT_TYPE" val="l_i"/>
  <p:tag name="KSO_WM_UNIT_INDEX" val="1_29"/>
  <p:tag name="KSO_WM_UNIT_ID" val="258*l_i*1_29"/>
  <p:tag name="KSO_WM_UNIT_CLEAR" val="1"/>
  <p:tag name="KSO_WM_UNIT_LAYERLEVEL" val="1_1"/>
  <p:tag name="KSO_WM_BEAUTIFY_FLAG" val="#wm#"/>
  <p:tag name="KSO_WM_DIAGRAM_GROUP_CODE" val="l1-1"/>
  <p:tag name="KSO_WM_UNIT_FILL_FORE_SCHEMECOLOR_INDEX" val="14"/>
  <p:tag name="KSO_WM_UNIT_FILL_TYPE" val="1"/>
  <p:tag name="KSO_WM_UNIT_TEXT_FILL_FORE_SCHEMECOLOR_INDEX" val="2"/>
  <p:tag name="KSO_WM_UNIT_TEXT_FILL_TYPE" val="1"/>
  <p:tag name="KSO_WM_UNIT_USESOURCEFORMAT_APPLY" val="1"/>
</p:tagLst>
</file>

<file path=ppt/tags/tag63.xml><?xml version="1.0" encoding="utf-8"?>
<p:tagLst xmlns:p="http://schemas.openxmlformats.org/presentationml/2006/main">
  <p:tag name="KSO_WM_TAG_VERSION" val="1.0"/>
  <p:tag name="KSO_WM_TEMPLATE_CATEGORY" val="diagram"/>
  <p:tag name="KSO_WM_TEMPLATE_INDEX" val="782"/>
  <p:tag name="KSO_WM_UNIT_TYPE" val="l_i"/>
  <p:tag name="KSO_WM_UNIT_INDEX" val="1_30"/>
  <p:tag name="KSO_WM_UNIT_ID" val="258*l_i*1_30"/>
  <p:tag name="KSO_WM_UNIT_CLEAR" val="1"/>
  <p:tag name="KSO_WM_UNIT_LAYERLEVEL" val="1_1"/>
  <p:tag name="KSO_WM_BEAUTIFY_FLAG" val="#wm#"/>
  <p:tag name="KSO_WM_DIAGRAM_GROUP_CODE" val="l1-1"/>
  <p:tag name="KSO_WM_UNIT_TEXT_FILL_FORE_SCHEMECOLOR_INDEX" val="8"/>
  <p:tag name="KSO_WM_UNIT_TEXT_FILL_TYPE" val="1"/>
  <p:tag name="KSO_WM_UNIT_USESOURCEFORMAT_APPLY" val="1"/>
</p:tagLst>
</file>

<file path=ppt/tags/tag64.xml><?xml version="1.0" encoding="utf-8"?>
<p:tagLst xmlns:p="http://schemas.openxmlformats.org/presentationml/2006/main">
  <p:tag name="KSO_WM_TAG_VERSION" val="1.0"/>
  <p:tag name="KSO_WM_TEMPLATE_CATEGORY" val="diagram"/>
  <p:tag name="KSO_WM_TEMPLATE_INDEX" val="782"/>
  <p:tag name="KSO_WM_UNIT_TYPE" val="l_i"/>
  <p:tag name="KSO_WM_UNIT_INDEX" val="1_36"/>
  <p:tag name="KSO_WM_UNIT_ID" val="258*l_i*1_36"/>
  <p:tag name="KSO_WM_UNIT_CLEAR" val="1"/>
  <p:tag name="KSO_WM_UNIT_LAYERLEVEL" val="1_1"/>
  <p:tag name="KSO_WM_BEAUTIFY_FLAG" val="#wm#"/>
  <p:tag name="KSO_WM_DIAGRAM_GROUP_CODE" val="l1-1"/>
  <p:tag name="KSO_WM_UNIT_FILL_FORE_SCHEMECOLOR_INDEX" val="8"/>
  <p:tag name="KSO_WM_UNIT_FILL_TYPE" val="1"/>
  <p:tag name="KSO_WM_UNIT_USESOURCEFORMAT_APPLY" val="1"/>
</p:tagLst>
</file>

<file path=ppt/tags/tag65.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9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5"/>
  <p:tag name="KSO_WM_UNIT_ID" val="diagram20188038_2*r_i*1_1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4"/>
  <p:tag name="KSO_WM_UNIT_ID" val="diagram20188038_2*r_i*1_1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9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88038_2*r_i*1_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88038_2*r_i*1_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9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88038_2*r_i*1_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7504</Words>
  <Application>WPS 演示</Application>
  <PresentationFormat>自定义</PresentationFormat>
  <Paragraphs>512</Paragraphs>
  <Slides>47</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47</vt:i4>
      </vt:variant>
    </vt:vector>
  </HeadingPairs>
  <TitlesOfParts>
    <vt:vector size="60" baseType="lpstr">
      <vt:lpstr>Arial</vt:lpstr>
      <vt:lpstr>宋体</vt:lpstr>
      <vt:lpstr>Wingdings</vt:lpstr>
      <vt:lpstr>黑体</vt:lpstr>
      <vt:lpstr>微软雅黑</vt:lpstr>
      <vt:lpstr>华文细黑</vt:lpstr>
      <vt:lpstr>字魂70号-灵悦黑体</vt:lpstr>
      <vt:lpstr>Segoe UI</vt:lpstr>
      <vt:lpstr>隶书</vt:lpstr>
      <vt:lpstr>Wingdings</vt:lpstr>
      <vt:lpstr>Arial Unicode MS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274</cp:revision>
  <dcterms:created xsi:type="dcterms:W3CDTF">2019-11-11T13:37:00Z</dcterms:created>
  <dcterms:modified xsi:type="dcterms:W3CDTF">2022-02-28T08:56:21Z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F47900CFCF14428F81F766D8B14004F0</vt:lpwstr>
  </property>
</Properties>
</file>